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70" r:id="rId9"/>
    <p:sldId id="263" r:id="rId10"/>
    <p:sldId id="268" r:id="rId11"/>
    <p:sldId id="272" r:id="rId12"/>
    <p:sldId id="276" r:id="rId13"/>
    <p:sldId id="278" r:id="rId14"/>
    <p:sldId id="264" r:id="rId15"/>
    <p:sldId id="274" r:id="rId16"/>
    <p:sldId id="282" r:id="rId17"/>
    <p:sldId id="283" r:id="rId18"/>
    <p:sldId id="265" r:id="rId19"/>
    <p:sldId id="279" r:id="rId20"/>
    <p:sldId id="280" r:id="rId21"/>
    <p:sldId id="267" r:id="rId22"/>
    <p:sldId id="284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5" autoAdjust="0"/>
    <p:restoredTop sz="94621"/>
  </p:normalViewPr>
  <p:slideViewPr>
    <p:cSldViewPr snapToGrid="0">
      <p:cViewPr varScale="1">
        <p:scale>
          <a:sx n="87" d="100"/>
          <a:sy n="87" d="100"/>
        </p:scale>
        <p:origin x="2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71F481-29F9-4E35-B104-309097BC7140}" type="doc">
      <dgm:prSet loTypeId="urn:microsoft.com/office/officeart/2008/layout/CircleAccentTimeline" loCatId="process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5DA060E-AD09-4357-934D-31B35FBAE676}">
      <dgm:prSet phldrT="[Text]"/>
      <dgm:spPr/>
      <dgm:t>
        <a:bodyPr/>
        <a:lstStyle/>
        <a:p>
          <a:r>
            <a:rPr lang="en-US" dirty="0" smtClean="0"/>
            <a:t>1960’s</a:t>
          </a:r>
          <a:endParaRPr lang="en-US" dirty="0"/>
        </a:p>
      </dgm:t>
    </dgm:pt>
    <dgm:pt modelId="{8F9DE69B-16DA-42D1-B507-82F3FA1FF4BF}" type="parTrans" cxnId="{4B3B4DAF-2519-4F6E-B6E7-2B81FDF0DEC3}">
      <dgm:prSet/>
      <dgm:spPr/>
      <dgm:t>
        <a:bodyPr/>
        <a:lstStyle/>
        <a:p>
          <a:endParaRPr lang="en-US"/>
        </a:p>
      </dgm:t>
    </dgm:pt>
    <dgm:pt modelId="{3F5F972C-0990-4186-8818-6D4EA11639B7}" type="sibTrans" cxnId="{4B3B4DAF-2519-4F6E-B6E7-2B81FDF0DEC3}">
      <dgm:prSet/>
      <dgm:spPr/>
      <dgm:t>
        <a:bodyPr/>
        <a:lstStyle/>
        <a:p>
          <a:endParaRPr lang="en-US"/>
        </a:p>
      </dgm:t>
    </dgm:pt>
    <dgm:pt modelId="{5127F72B-31BE-4F84-B524-DDA5DF013AEA}">
      <dgm:prSet phldrT="[Text]"/>
      <dgm:spPr/>
      <dgm:t>
        <a:bodyPr/>
        <a:lstStyle/>
        <a:p>
          <a:r>
            <a:rPr lang="en-US" dirty="0" smtClean="0"/>
            <a:t>Mainframe</a:t>
          </a:r>
          <a:endParaRPr lang="en-US" dirty="0"/>
        </a:p>
      </dgm:t>
    </dgm:pt>
    <dgm:pt modelId="{8369652A-DA5A-45E6-890C-B91D2B665896}" type="parTrans" cxnId="{C12122BE-3E7C-46E8-A422-308DECAB2EC8}">
      <dgm:prSet/>
      <dgm:spPr/>
      <dgm:t>
        <a:bodyPr/>
        <a:lstStyle/>
        <a:p>
          <a:endParaRPr lang="en-US"/>
        </a:p>
      </dgm:t>
    </dgm:pt>
    <dgm:pt modelId="{75B49105-C143-4319-8D6F-9672396898A5}" type="sibTrans" cxnId="{C12122BE-3E7C-46E8-A422-308DECAB2EC8}">
      <dgm:prSet/>
      <dgm:spPr/>
      <dgm:t>
        <a:bodyPr/>
        <a:lstStyle/>
        <a:p>
          <a:endParaRPr lang="en-US"/>
        </a:p>
      </dgm:t>
    </dgm:pt>
    <dgm:pt modelId="{0FBA8A15-4FB9-45E0-9A77-261BBAF44E5A}">
      <dgm:prSet phldrT="[Text]"/>
      <dgm:spPr/>
      <dgm:t>
        <a:bodyPr/>
        <a:lstStyle/>
        <a:p>
          <a:r>
            <a:rPr lang="en-US" dirty="0" smtClean="0"/>
            <a:t>1979</a:t>
          </a:r>
          <a:endParaRPr lang="en-US" dirty="0"/>
        </a:p>
      </dgm:t>
    </dgm:pt>
    <dgm:pt modelId="{62AA6988-5832-4438-8821-E273994088C8}" type="parTrans" cxnId="{252D5A67-DF53-4DEC-9376-5959CF548F07}">
      <dgm:prSet/>
      <dgm:spPr/>
      <dgm:t>
        <a:bodyPr/>
        <a:lstStyle/>
        <a:p>
          <a:endParaRPr lang="en-US"/>
        </a:p>
      </dgm:t>
    </dgm:pt>
    <dgm:pt modelId="{06FA2858-2636-4B6B-BA31-C1B597405B64}" type="sibTrans" cxnId="{252D5A67-DF53-4DEC-9376-5959CF548F07}">
      <dgm:prSet/>
      <dgm:spPr/>
      <dgm:t>
        <a:bodyPr/>
        <a:lstStyle/>
        <a:p>
          <a:endParaRPr lang="en-US"/>
        </a:p>
      </dgm:t>
    </dgm:pt>
    <dgm:pt modelId="{3A055EF3-00E8-438A-9FA8-4BAFADA88E20}">
      <dgm:prSet phldrT="[Text]"/>
      <dgm:spPr/>
      <dgm:t>
        <a:bodyPr/>
        <a:lstStyle/>
        <a:p>
          <a:r>
            <a:rPr lang="en-US" dirty="0" err="1" smtClean="0"/>
            <a:t>Chroot</a:t>
          </a:r>
          <a:r>
            <a:rPr lang="en-US" dirty="0" smtClean="0"/>
            <a:t> in Unix V7</a:t>
          </a:r>
          <a:endParaRPr lang="en-US" dirty="0"/>
        </a:p>
      </dgm:t>
    </dgm:pt>
    <dgm:pt modelId="{31EEDE85-811F-47BA-9E36-88B30733D696}" type="parTrans" cxnId="{FFB260AA-C56C-42D9-8EA5-46F340B394E6}">
      <dgm:prSet/>
      <dgm:spPr/>
      <dgm:t>
        <a:bodyPr/>
        <a:lstStyle/>
        <a:p>
          <a:endParaRPr lang="en-US"/>
        </a:p>
      </dgm:t>
    </dgm:pt>
    <dgm:pt modelId="{D8DF7270-F7CD-4808-B386-C9E596280DA0}" type="sibTrans" cxnId="{FFB260AA-C56C-42D9-8EA5-46F340B394E6}">
      <dgm:prSet/>
      <dgm:spPr/>
      <dgm:t>
        <a:bodyPr/>
        <a:lstStyle/>
        <a:p>
          <a:endParaRPr lang="en-US"/>
        </a:p>
      </dgm:t>
    </dgm:pt>
    <dgm:pt modelId="{7178FE50-56A7-4A39-B2E0-E34ED8BEBA59}">
      <dgm:prSet phldrT="[Text]"/>
      <dgm:spPr/>
      <dgm:t>
        <a:bodyPr/>
        <a:lstStyle/>
        <a:p>
          <a:r>
            <a:rPr lang="en-US" dirty="0" smtClean="0"/>
            <a:t>1990-2000+</a:t>
          </a:r>
          <a:endParaRPr lang="en-US" dirty="0"/>
        </a:p>
      </dgm:t>
    </dgm:pt>
    <dgm:pt modelId="{8813C81A-EABD-4EA3-BB63-24052651F9A3}" type="parTrans" cxnId="{A29618BE-CA02-43C6-BCB7-5513FE719BDD}">
      <dgm:prSet/>
      <dgm:spPr/>
      <dgm:t>
        <a:bodyPr/>
        <a:lstStyle/>
        <a:p>
          <a:endParaRPr lang="en-US"/>
        </a:p>
      </dgm:t>
    </dgm:pt>
    <dgm:pt modelId="{A4457B34-4408-4B2F-8E87-BF443761B25B}" type="sibTrans" cxnId="{A29618BE-CA02-43C6-BCB7-5513FE719BDD}">
      <dgm:prSet/>
      <dgm:spPr/>
      <dgm:t>
        <a:bodyPr/>
        <a:lstStyle/>
        <a:p>
          <a:endParaRPr lang="en-US"/>
        </a:p>
      </dgm:t>
    </dgm:pt>
    <dgm:pt modelId="{9F50C16F-A563-4578-89D1-529BFC483156}">
      <dgm:prSet phldrT="[Text]"/>
      <dgm:spPr/>
      <dgm:t>
        <a:bodyPr/>
        <a:lstStyle/>
        <a:p>
          <a:r>
            <a:rPr lang="en-US" dirty="0" smtClean="0"/>
            <a:t>BSD Jails, Solaris Zones</a:t>
          </a:r>
          <a:endParaRPr lang="en-US" dirty="0"/>
        </a:p>
      </dgm:t>
    </dgm:pt>
    <dgm:pt modelId="{16829796-0833-4CA1-AC3C-F49533EEB239}" type="parTrans" cxnId="{8CA293A7-6249-4321-9284-A47A2B756E6A}">
      <dgm:prSet/>
      <dgm:spPr/>
      <dgm:t>
        <a:bodyPr/>
        <a:lstStyle/>
        <a:p>
          <a:endParaRPr lang="en-US"/>
        </a:p>
      </dgm:t>
    </dgm:pt>
    <dgm:pt modelId="{D28C8177-BAD8-4464-AE2F-46BECBC06510}" type="sibTrans" cxnId="{8CA293A7-6249-4321-9284-A47A2B756E6A}">
      <dgm:prSet/>
      <dgm:spPr/>
      <dgm:t>
        <a:bodyPr/>
        <a:lstStyle/>
        <a:p>
          <a:endParaRPr lang="en-US"/>
        </a:p>
      </dgm:t>
    </dgm:pt>
    <dgm:pt modelId="{C04AC315-44C6-4B73-B56B-B24C179EA2A0}">
      <dgm:prSet phldrT="[Text]"/>
      <dgm:spPr/>
      <dgm:t>
        <a:bodyPr/>
        <a:lstStyle/>
        <a:p>
          <a:r>
            <a:rPr lang="en-US" dirty="0" smtClean="0"/>
            <a:t>Linux </a:t>
          </a:r>
          <a:r>
            <a:rPr lang="en-US" dirty="0" err="1" smtClean="0"/>
            <a:t>Vserver</a:t>
          </a:r>
          <a:endParaRPr lang="en-US" dirty="0"/>
        </a:p>
      </dgm:t>
    </dgm:pt>
    <dgm:pt modelId="{E9AA929D-8A58-4DD3-82D7-E1322D92A90F}" type="parTrans" cxnId="{F5D1CEFA-5D18-4985-B716-07E7FE9E0F8B}">
      <dgm:prSet/>
      <dgm:spPr/>
      <dgm:t>
        <a:bodyPr/>
        <a:lstStyle/>
        <a:p>
          <a:endParaRPr lang="en-US"/>
        </a:p>
      </dgm:t>
    </dgm:pt>
    <dgm:pt modelId="{C5304F16-E122-4558-9303-907760641DA3}" type="sibTrans" cxnId="{F5D1CEFA-5D18-4985-B716-07E7FE9E0F8B}">
      <dgm:prSet/>
      <dgm:spPr/>
      <dgm:t>
        <a:bodyPr/>
        <a:lstStyle/>
        <a:p>
          <a:endParaRPr lang="en-US"/>
        </a:p>
      </dgm:t>
    </dgm:pt>
    <dgm:pt modelId="{7AFE65F9-AACA-449F-9231-2A743BAD710F}">
      <dgm:prSet phldrT="[Text]"/>
      <dgm:spPr/>
      <dgm:t>
        <a:bodyPr/>
        <a:lstStyle/>
        <a:p>
          <a:r>
            <a:rPr lang="en-US" dirty="0" smtClean="0"/>
            <a:t>2006</a:t>
          </a:r>
          <a:endParaRPr lang="en-US" dirty="0"/>
        </a:p>
      </dgm:t>
    </dgm:pt>
    <dgm:pt modelId="{BE63687F-2D6A-4854-BB3E-D7231BDA09D8}" type="parTrans" cxnId="{EA0813D7-62D1-463F-9090-CEE9102F3BA0}">
      <dgm:prSet/>
      <dgm:spPr/>
      <dgm:t>
        <a:bodyPr/>
        <a:lstStyle/>
        <a:p>
          <a:endParaRPr lang="en-US"/>
        </a:p>
      </dgm:t>
    </dgm:pt>
    <dgm:pt modelId="{31222169-A9F3-4367-8C12-B763825DA39A}" type="sibTrans" cxnId="{EA0813D7-62D1-463F-9090-CEE9102F3BA0}">
      <dgm:prSet/>
      <dgm:spPr/>
      <dgm:t>
        <a:bodyPr/>
        <a:lstStyle/>
        <a:p>
          <a:endParaRPr lang="en-US"/>
        </a:p>
      </dgm:t>
    </dgm:pt>
    <dgm:pt modelId="{0E95523E-3663-4C75-8324-07F4588E1ADA}">
      <dgm:prSet phldrT="[Text]"/>
      <dgm:spPr/>
      <dgm:t>
        <a:bodyPr/>
        <a:lstStyle/>
        <a:p>
          <a:r>
            <a:rPr lang="en-US" dirty="0" smtClean="0"/>
            <a:t>Process Containers</a:t>
          </a:r>
          <a:endParaRPr lang="en-US" dirty="0"/>
        </a:p>
      </dgm:t>
    </dgm:pt>
    <dgm:pt modelId="{E111BCA8-9E6C-4FDC-9374-9E4E4FA74877}" type="parTrans" cxnId="{32E0E77A-E0C7-4417-8149-1C9AA5F6A0DA}">
      <dgm:prSet/>
      <dgm:spPr/>
      <dgm:t>
        <a:bodyPr/>
        <a:lstStyle/>
        <a:p>
          <a:endParaRPr lang="en-US"/>
        </a:p>
      </dgm:t>
    </dgm:pt>
    <dgm:pt modelId="{6699BD3D-AEDF-40B0-B34B-701B9369EAE9}" type="sibTrans" cxnId="{32E0E77A-E0C7-4417-8149-1C9AA5F6A0DA}">
      <dgm:prSet/>
      <dgm:spPr/>
      <dgm:t>
        <a:bodyPr/>
        <a:lstStyle/>
        <a:p>
          <a:endParaRPr lang="en-US"/>
        </a:p>
      </dgm:t>
    </dgm:pt>
    <dgm:pt modelId="{7D7196FA-D162-4505-B12B-E6B50F4A2B4B}">
      <dgm:prSet phldrT="[Text]"/>
      <dgm:spPr/>
      <dgm:t>
        <a:bodyPr/>
        <a:lstStyle/>
        <a:p>
          <a:r>
            <a:rPr lang="en-US" dirty="0" smtClean="0"/>
            <a:t>2008</a:t>
          </a:r>
          <a:endParaRPr lang="en-US" dirty="0"/>
        </a:p>
      </dgm:t>
    </dgm:pt>
    <dgm:pt modelId="{60171F91-2882-4E7D-BCD4-8748BF5042B7}" type="parTrans" cxnId="{87439DAA-C955-4E9B-B6E5-0DF4C6822447}">
      <dgm:prSet/>
      <dgm:spPr/>
      <dgm:t>
        <a:bodyPr/>
        <a:lstStyle/>
        <a:p>
          <a:endParaRPr lang="en-US"/>
        </a:p>
      </dgm:t>
    </dgm:pt>
    <dgm:pt modelId="{320DCC1E-4A1C-4DC9-816E-44AED2433AAC}" type="sibTrans" cxnId="{87439DAA-C955-4E9B-B6E5-0DF4C6822447}">
      <dgm:prSet/>
      <dgm:spPr/>
      <dgm:t>
        <a:bodyPr/>
        <a:lstStyle/>
        <a:p>
          <a:endParaRPr lang="en-US"/>
        </a:p>
      </dgm:t>
    </dgm:pt>
    <dgm:pt modelId="{7DBFBF1B-6F72-44A9-ABAF-D60BAAE5B143}">
      <dgm:prSet phldrT="[Text]"/>
      <dgm:spPr/>
      <dgm:t>
        <a:bodyPr/>
        <a:lstStyle/>
        <a:p>
          <a:r>
            <a:rPr lang="en-US" dirty="0" smtClean="0"/>
            <a:t>LXC</a:t>
          </a:r>
          <a:endParaRPr lang="en-US" dirty="0"/>
        </a:p>
      </dgm:t>
    </dgm:pt>
    <dgm:pt modelId="{657F57A6-1853-4126-9DAD-36BF931077EE}" type="parTrans" cxnId="{65BC5245-00C2-4ECE-8BC9-A32ABBE3123A}">
      <dgm:prSet/>
      <dgm:spPr/>
      <dgm:t>
        <a:bodyPr/>
        <a:lstStyle/>
        <a:p>
          <a:endParaRPr lang="en-US"/>
        </a:p>
      </dgm:t>
    </dgm:pt>
    <dgm:pt modelId="{4D857CB6-1779-46D2-8C10-6644A5255B14}" type="sibTrans" cxnId="{65BC5245-00C2-4ECE-8BC9-A32ABBE3123A}">
      <dgm:prSet/>
      <dgm:spPr/>
      <dgm:t>
        <a:bodyPr/>
        <a:lstStyle/>
        <a:p>
          <a:endParaRPr lang="en-US"/>
        </a:p>
      </dgm:t>
    </dgm:pt>
    <dgm:pt modelId="{73410F8F-525C-4464-BBF1-B6CA5A0CFD37}">
      <dgm:prSet phldrT="[Text]"/>
      <dgm:spPr/>
      <dgm:t>
        <a:bodyPr/>
        <a:lstStyle/>
        <a:p>
          <a:r>
            <a:rPr lang="en-US" dirty="0" smtClean="0"/>
            <a:t>2013</a:t>
          </a:r>
          <a:endParaRPr lang="en-US" dirty="0"/>
        </a:p>
      </dgm:t>
    </dgm:pt>
    <dgm:pt modelId="{11B9E4FC-451B-45AC-A302-BBEE5F4C53C9}" type="parTrans" cxnId="{1DD199AE-349C-4AD7-819B-86143A81B023}">
      <dgm:prSet/>
      <dgm:spPr/>
      <dgm:t>
        <a:bodyPr/>
        <a:lstStyle/>
        <a:p>
          <a:endParaRPr lang="en-US"/>
        </a:p>
      </dgm:t>
    </dgm:pt>
    <dgm:pt modelId="{48359A42-65EF-4227-A85B-C400CDB0B026}" type="sibTrans" cxnId="{1DD199AE-349C-4AD7-819B-86143A81B023}">
      <dgm:prSet/>
      <dgm:spPr/>
      <dgm:t>
        <a:bodyPr/>
        <a:lstStyle/>
        <a:p>
          <a:endParaRPr lang="en-US"/>
        </a:p>
      </dgm:t>
    </dgm:pt>
    <dgm:pt modelId="{382C97C5-948A-416D-BB43-BFDEBC6FDA0A}">
      <dgm:prSet phldrT="[Text]"/>
      <dgm:spPr/>
      <dgm:t>
        <a:bodyPr/>
        <a:lstStyle/>
        <a:p>
          <a:r>
            <a:rPr lang="en-US" dirty="0" smtClean="0"/>
            <a:t>Docker</a:t>
          </a:r>
          <a:endParaRPr lang="en-US" dirty="0"/>
        </a:p>
      </dgm:t>
    </dgm:pt>
    <dgm:pt modelId="{D4C6D78D-D9E0-4DCE-BCA3-F0940DAB6CE2}" type="parTrans" cxnId="{FDB66267-937F-4A34-8116-C160DDF60C1A}">
      <dgm:prSet/>
      <dgm:spPr/>
      <dgm:t>
        <a:bodyPr/>
        <a:lstStyle/>
        <a:p>
          <a:endParaRPr lang="en-US"/>
        </a:p>
      </dgm:t>
    </dgm:pt>
    <dgm:pt modelId="{F3662EAD-E868-46B6-BE8C-A501FBE414EC}" type="sibTrans" cxnId="{FDB66267-937F-4A34-8116-C160DDF60C1A}">
      <dgm:prSet/>
      <dgm:spPr/>
      <dgm:t>
        <a:bodyPr/>
        <a:lstStyle/>
        <a:p>
          <a:endParaRPr lang="en-US"/>
        </a:p>
      </dgm:t>
    </dgm:pt>
    <dgm:pt modelId="{764E274E-95B0-4AEB-89DD-0F654F14C913}">
      <dgm:prSet phldrT="[Text]"/>
      <dgm:spPr/>
      <dgm:t>
        <a:bodyPr/>
        <a:lstStyle/>
        <a:p>
          <a:r>
            <a:rPr lang="en-US" dirty="0" smtClean="0"/>
            <a:t>2014</a:t>
          </a:r>
          <a:endParaRPr lang="en-US" dirty="0"/>
        </a:p>
      </dgm:t>
    </dgm:pt>
    <dgm:pt modelId="{0A0ED1AD-D023-4732-891F-9BB393B7688C}" type="parTrans" cxnId="{00FE619C-B384-4732-AEEF-BF13B31859F8}">
      <dgm:prSet/>
      <dgm:spPr/>
      <dgm:t>
        <a:bodyPr/>
        <a:lstStyle/>
        <a:p>
          <a:endParaRPr lang="en-US"/>
        </a:p>
      </dgm:t>
    </dgm:pt>
    <dgm:pt modelId="{2B0DDD25-51C8-4A5F-99F3-3551F68B021B}" type="sibTrans" cxnId="{00FE619C-B384-4732-AEEF-BF13B31859F8}">
      <dgm:prSet/>
      <dgm:spPr/>
      <dgm:t>
        <a:bodyPr/>
        <a:lstStyle/>
        <a:p>
          <a:endParaRPr lang="en-US"/>
        </a:p>
      </dgm:t>
    </dgm:pt>
    <dgm:pt modelId="{4F7AE336-5B43-440D-8341-528D121152F8}">
      <dgm:prSet phldrT="[Text]"/>
      <dgm:spPr/>
      <dgm:t>
        <a:bodyPr/>
        <a:lstStyle/>
        <a:p>
          <a:r>
            <a:rPr lang="en-US" dirty="0" smtClean="0"/>
            <a:t>Rocket &amp; more…</a:t>
          </a:r>
          <a:endParaRPr lang="en-US" dirty="0"/>
        </a:p>
      </dgm:t>
    </dgm:pt>
    <dgm:pt modelId="{DF92F44A-7A28-4A02-BBE2-C03150592833}" type="parTrans" cxnId="{A4133DBE-6B09-476B-99F5-83420C47310F}">
      <dgm:prSet/>
      <dgm:spPr/>
      <dgm:t>
        <a:bodyPr/>
        <a:lstStyle/>
        <a:p>
          <a:endParaRPr lang="en-US"/>
        </a:p>
      </dgm:t>
    </dgm:pt>
    <dgm:pt modelId="{ED82AB21-E41E-401E-B458-EC3E287B3428}" type="sibTrans" cxnId="{A4133DBE-6B09-476B-99F5-83420C47310F}">
      <dgm:prSet/>
      <dgm:spPr/>
      <dgm:t>
        <a:bodyPr/>
        <a:lstStyle/>
        <a:p>
          <a:endParaRPr lang="en-US"/>
        </a:p>
      </dgm:t>
    </dgm:pt>
    <dgm:pt modelId="{ADFAF606-E18B-466C-A6A9-15C338AED894}">
      <dgm:prSet phldrT="[Text]"/>
      <dgm:spPr/>
      <dgm:t>
        <a:bodyPr/>
        <a:lstStyle/>
        <a:p>
          <a:r>
            <a:rPr lang="en-US" dirty="0" err="1" smtClean="0"/>
            <a:t>MicroServices</a:t>
          </a:r>
          <a:endParaRPr lang="en-US" dirty="0"/>
        </a:p>
      </dgm:t>
    </dgm:pt>
    <dgm:pt modelId="{3040B1C7-6BB1-4E9E-B0C4-89573AB17C14}" type="parTrans" cxnId="{4302455B-FA68-4256-A0D3-D34CEE2C27C6}">
      <dgm:prSet/>
      <dgm:spPr/>
      <dgm:t>
        <a:bodyPr/>
        <a:lstStyle/>
        <a:p>
          <a:endParaRPr lang="en-US"/>
        </a:p>
      </dgm:t>
    </dgm:pt>
    <dgm:pt modelId="{D8661503-E248-4D41-9B1B-6F4BD28634F3}" type="sibTrans" cxnId="{4302455B-FA68-4256-A0D3-D34CEE2C27C6}">
      <dgm:prSet/>
      <dgm:spPr/>
      <dgm:t>
        <a:bodyPr/>
        <a:lstStyle/>
        <a:p>
          <a:endParaRPr lang="en-US"/>
        </a:p>
      </dgm:t>
    </dgm:pt>
    <dgm:pt modelId="{E8FD8A8B-613B-4604-9774-EEC0D307BF0B}">
      <dgm:prSet phldrT="[Text]"/>
      <dgm:spPr/>
      <dgm:t>
        <a:bodyPr/>
        <a:lstStyle/>
        <a:p>
          <a:r>
            <a:rPr lang="en-US" dirty="0" smtClean="0"/>
            <a:t>2015</a:t>
          </a:r>
          <a:endParaRPr lang="en-US" dirty="0"/>
        </a:p>
      </dgm:t>
    </dgm:pt>
    <dgm:pt modelId="{D3173E87-DC92-4F22-9CDC-D6C8C262841E}" type="parTrans" cxnId="{607DF9F2-FC13-4B87-8DCF-47504E126905}">
      <dgm:prSet/>
      <dgm:spPr/>
      <dgm:t>
        <a:bodyPr/>
        <a:lstStyle/>
        <a:p>
          <a:endParaRPr lang="en-US"/>
        </a:p>
      </dgm:t>
    </dgm:pt>
    <dgm:pt modelId="{49BA60CA-3AA3-41B1-A7A6-5C35098C3BE2}" type="sibTrans" cxnId="{607DF9F2-FC13-4B87-8DCF-47504E126905}">
      <dgm:prSet/>
      <dgm:spPr/>
      <dgm:t>
        <a:bodyPr/>
        <a:lstStyle/>
        <a:p>
          <a:endParaRPr lang="en-US"/>
        </a:p>
      </dgm:t>
    </dgm:pt>
    <dgm:pt modelId="{9946AE14-5E59-47C9-914F-25811292EA6F}" type="pres">
      <dgm:prSet presAssocID="{3671F481-29F9-4E35-B104-309097BC7140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8F1116E6-3568-4634-B369-BD921A196FD9}" type="pres">
      <dgm:prSet presAssocID="{05DA060E-AD09-4357-934D-31B35FBAE676}" presName="parComposite" presStyleCnt="0"/>
      <dgm:spPr/>
    </dgm:pt>
    <dgm:pt modelId="{EB9A65BF-A72B-48E1-A682-2692A739581F}" type="pres">
      <dgm:prSet presAssocID="{05DA060E-AD09-4357-934D-31B35FBAE676}" presName="parBigCircle" presStyleLbl="node0" presStyleIdx="0" presStyleCnt="8"/>
      <dgm:spPr/>
    </dgm:pt>
    <dgm:pt modelId="{D4545AF2-0BFC-4AD7-A1CB-67335E36F1FE}" type="pres">
      <dgm:prSet presAssocID="{05DA060E-AD09-4357-934D-31B35FBAE676}" presName="parTx" presStyleLbl="revTx" presStyleIdx="0" presStyleCnt="26"/>
      <dgm:spPr/>
      <dgm:t>
        <a:bodyPr/>
        <a:lstStyle/>
        <a:p>
          <a:endParaRPr lang="en-US"/>
        </a:p>
      </dgm:t>
    </dgm:pt>
    <dgm:pt modelId="{2850A21A-8CF7-4A93-8FC7-FBA49EBC5B0F}" type="pres">
      <dgm:prSet presAssocID="{05DA060E-AD09-4357-934D-31B35FBAE676}" presName="bSpace" presStyleCnt="0"/>
      <dgm:spPr/>
    </dgm:pt>
    <dgm:pt modelId="{11326509-70DC-4C31-BEDF-5170ADF1519E}" type="pres">
      <dgm:prSet presAssocID="{05DA060E-AD09-4357-934D-31B35FBAE676}" presName="parBackupNorm" presStyleCnt="0"/>
      <dgm:spPr/>
    </dgm:pt>
    <dgm:pt modelId="{98B4000F-63FB-4A28-9A0A-0C802DF45558}" type="pres">
      <dgm:prSet presAssocID="{3F5F972C-0990-4186-8818-6D4EA11639B7}" presName="parSpace" presStyleCnt="0"/>
      <dgm:spPr/>
    </dgm:pt>
    <dgm:pt modelId="{D3167BEF-F9E5-42BE-BAFD-E12FB285D43D}" type="pres">
      <dgm:prSet presAssocID="{5127F72B-31BE-4F84-B524-DDA5DF013AEA}" presName="desBackupLeftNorm" presStyleCnt="0"/>
      <dgm:spPr/>
    </dgm:pt>
    <dgm:pt modelId="{124667A1-D120-4763-95BD-0B5EE777D5AB}" type="pres">
      <dgm:prSet presAssocID="{5127F72B-31BE-4F84-B524-DDA5DF013AEA}" presName="desComposite" presStyleCnt="0"/>
      <dgm:spPr/>
    </dgm:pt>
    <dgm:pt modelId="{9B539A12-5335-4EB3-897F-E1F4CB5EB059}" type="pres">
      <dgm:prSet presAssocID="{5127F72B-31BE-4F84-B524-DDA5DF013AEA}" presName="desCircle" presStyleLbl="node1" presStyleIdx="0" presStyleCnt="9"/>
      <dgm:spPr/>
    </dgm:pt>
    <dgm:pt modelId="{C58A61F7-24FD-47AB-814B-A70FE30125FA}" type="pres">
      <dgm:prSet presAssocID="{5127F72B-31BE-4F84-B524-DDA5DF013AEA}" presName="chTx" presStyleLbl="revTx" presStyleIdx="1" presStyleCnt="26"/>
      <dgm:spPr/>
      <dgm:t>
        <a:bodyPr/>
        <a:lstStyle/>
        <a:p>
          <a:endParaRPr lang="en-US"/>
        </a:p>
      </dgm:t>
    </dgm:pt>
    <dgm:pt modelId="{E71004F2-9B95-4845-8C1C-65594B8A559B}" type="pres">
      <dgm:prSet presAssocID="{5127F72B-31BE-4F84-B524-DDA5DF013AEA}" presName="desTx" presStyleLbl="revTx" presStyleIdx="2" presStyleCnt="26">
        <dgm:presLayoutVars>
          <dgm:bulletEnabled val="1"/>
        </dgm:presLayoutVars>
      </dgm:prSet>
      <dgm:spPr/>
    </dgm:pt>
    <dgm:pt modelId="{9BB69EA6-AA0B-46D7-92A6-3F93DBDBAE81}" type="pres">
      <dgm:prSet presAssocID="{5127F72B-31BE-4F84-B524-DDA5DF013AEA}" presName="desBackupRightNorm" presStyleCnt="0"/>
      <dgm:spPr/>
    </dgm:pt>
    <dgm:pt modelId="{7E74639C-AB6C-40A4-AB43-0528C7532670}" type="pres">
      <dgm:prSet presAssocID="{75B49105-C143-4319-8D6F-9672396898A5}" presName="desSpace" presStyleCnt="0"/>
      <dgm:spPr/>
    </dgm:pt>
    <dgm:pt modelId="{2F20F295-9810-45AA-BD15-A055DFFEAB3A}" type="pres">
      <dgm:prSet presAssocID="{0FBA8A15-4FB9-45E0-9A77-261BBAF44E5A}" presName="parComposite" presStyleCnt="0"/>
      <dgm:spPr/>
    </dgm:pt>
    <dgm:pt modelId="{C1DB8D5B-BA77-481F-ADBB-129DAED22B25}" type="pres">
      <dgm:prSet presAssocID="{0FBA8A15-4FB9-45E0-9A77-261BBAF44E5A}" presName="parBigCircle" presStyleLbl="node0" presStyleIdx="1" presStyleCnt="8"/>
      <dgm:spPr/>
    </dgm:pt>
    <dgm:pt modelId="{5F7FE8CD-D3AA-4E96-93B7-C6873C581AC2}" type="pres">
      <dgm:prSet presAssocID="{0FBA8A15-4FB9-45E0-9A77-261BBAF44E5A}" presName="parTx" presStyleLbl="revTx" presStyleIdx="3" presStyleCnt="26"/>
      <dgm:spPr/>
      <dgm:t>
        <a:bodyPr/>
        <a:lstStyle/>
        <a:p>
          <a:endParaRPr lang="en-US"/>
        </a:p>
      </dgm:t>
    </dgm:pt>
    <dgm:pt modelId="{075D6C36-27A2-4F03-A6EC-0C431CEBD8B4}" type="pres">
      <dgm:prSet presAssocID="{0FBA8A15-4FB9-45E0-9A77-261BBAF44E5A}" presName="bSpace" presStyleCnt="0"/>
      <dgm:spPr/>
    </dgm:pt>
    <dgm:pt modelId="{9BF78451-4B38-4432-ACCE-B63244044ED6}" type="pres">
      <dgm:prSet presAssocID="{0FBA8A15-4FB9-45E0-9A77-261BBAF44E5A}" presName="parBackupNorm" presStyleCnt="0"/>
      <dgm:spPr/>
    </dgm:pt>
    <dgm:pt modelId="{4ADC64E0-65F9-4953-A9B6-CDE9733209F4}" type="pres">
      <dgm:prSet presAssocID="{06FA2858-2636-4B6B-BA31-C1B597405B64}" presName="parSpace" presStyleCnt="0"/>
      <dgm:spPr/>
    </dgm:pt>
    <dgm:pt modelId="{98F508A0-014B-4CF0-9CC1-56F87542CC74}" type="pres">
      <dgm:prSet presAssocID="{3A055EF3-00E8-438A-9FA8-4BAFADA88E20}" presName="desBackupLeftNorm" presStyleCnt="0"/>
      <dgm:spPr/>
    </dgm:pt>
    <dgm:pt modelId="{CB428122-A466-4F05-9A11-A5059E5F5B82}" type="pres">
      <dgm:prSet presAssocID="{3A055EF3-00E8-438A-9FA8-4BAFADA88E20}" presName="desComposite" presStyleCnt="0"/>
      <dgm:spPr/>
    </dgm:pt>
    <dgm:pt modelId="{3FDEF943-B731-4B9B-B06D-BC14044C2A3A}" type="pres">
      <dgm:prSet presAssocID="{3A055EF3-00E8-438A-9FA8-4BAFADA88E20}" presName="desCircle" presStyleLbl="node1" presStyleIdx="1" presStyleCnt="9"/>
      <dgm:spPr/>
    </dgm:pt>
    <dgm:pt modelId="{1B6C6C15-8428-420A-B04E-DF2D7209ABF4}" type="pres">
      <dgm:prSet presAssocID="{3A055EF3-00E8-438A-9FA8-4BAFADA88E20}" presName="chTx" presStyleLbl="revTx" presStyleIdx="4" presStyleCnt="26"/>
      <dgm:spPr/>
      <dgm:t>
        <a:bodyPr/>
        <a:lstStyle/>
        <a:p>
          <a:endParaRPr lang="en-US"/>
        </a:p>
      </dgm:t>
    </dgm:pt>
    <dgm:pt modelId="{0A12E929-8879-4E0A-9274-074792B42924}" type="pres">
      <dgm:prSet presAssocID="{3A055EF3-00E8-438A-9FA8-4BAFADA88E20}" presName="desTx" presStyleLbl="revTx" presStyleIdx="5" presStyleCnt="26">
        <dgm:presLayoutVars>
          <dgm:bulletEnabled val="1"/>
        </dgm:presLayoutVars>
      </dgm:prSet>
      <dgm:spPr/>
    </dgm:pt>
    <dgm:pt modelId="{D9A6D9D9-EFB5-482A-90AD-50540FD59411}" type="pres">
      <dgm:prSet presAssocID="{3A055EF3-00E8-438A-9FA8-4BAFADA88E20}" presName="desBackupRightNorm" presStyleCnt="0"/>
      <dgm:spPr/>
    </dgm:pt>
    <dgm:pt modelId="{FB4543B6-38CB-4491-8424-CC293228A60D}" type="pres">
      <dgm:prSet presAssocID="{D8DF7270-F7CD-4808-B386-C9E596280DA0}" presName="desSpace" presStyleCnt="0"/>
      <dgm:spPr/>
    </dgm:pt>
    <dgm:pt modelId="{C169C065-3EF3-4068-B112-3A7E2B116B0A}" type="pres">
      <dgm:prSet presAssocID="{7178FE50-56A7-4A39-B2E0-E34ED8BEBA59}" presName="parComposite" presStyleCnt="0"/>
      <dgm:spPr/>
    </dgm:pt>
    <dgm:pt modelId="{3D4803AA-FFE3-47DF-8B1F-1975C816D9A6}" type="pres">
      <dgm:prSet presAssocID="{7178FE50-56A7-4A39-B2E0-E34ED8BEBA59}" presName="parBigCircle" presStyleLbl="node0" presStyleIdx="2" presStyleCnt="8"/>
      <dgm:spPr/>
    </dgm:pt>
    <dgm:pt modelId="{F52303D7-6954-4C6A-82CF-CFF8742B6C8B}" type="pres">
      <dgm:prSet presAssocID="{7178FE50-56A7-4A39-B2E0-E34ED8BEBA59}" presName="parTx" presStyleLbl="revTx" presStyleIdx="6" presStyleCnt="26"/>
      <dgm:spPr/>
      <dgm:t>
        <a:bodyPr/>
        <a:lstStyle/>
        <a:p>
          <a:endParaRPr lang="en-US"/>
        </a:p>
      </dgm:t>
    </dgm:pt>
    <dgm:pt modelId="{06FF348E-398A-4B51-A056-9D48809FE598}" type="pres">
      <dgm:prSet presAssocID="{7178FE50-56A7-4A39-B2E0-E34ED8BEBA59}" presName="bSpace" presStyleCnt="0"/>
      <dgm:spPr/>
    </dgm:pt>
    <dgm:pt modelId="{A98A2CAA-2E56-45F0-AB6A-9F6A4743068C}" type="pres">
      <dgm:prSet presAssocID="{7178FE50-56A7-4A39-B2E0-E34ED8BEBA59}" presName="parBackupNorm" presStyleCnt="0"/>
      <dgm:spPr/>
    </dgm:pt>
    <dgm:pt modelId="{2CA05F26-D9A9-4FB1-9BF9-DA98F5979130}" type="pres">
      <dgm:prSet presAssocID="{A4457B34-4408-4B2F-8E87-BF443761B25B}" presName="parSpace" presStyleCnt="0"/>
      <dgm:spPr/>
    </dgm:pt>
    <dgm:pt modelId="{7144E3E3-9134-4695-AFB9-2585A4840210}" type="pres">
      <dgm:prSet presAssocID="{9F50C16F-A563-4578-89D1-529BFC483156}" presName="desBackupLeftNorm" presStyleCnt="0"/>
      <dgm:spPr/>
    </dgm:pt>
    <dgm:pt modelId="{811C2FFA-F19F-4BDA-A751-ED403C7138FF}" type="pres">
      <dgm:prSet presAssocID="{9F50C16F-A563-4578-89D1-529BFC483156}" presName="desComposite" presStyleCnt="0"/>
      <dgm:spPr/>
    </dgm:pt>
    <dgm:pt modelId="{06C004C0-28D9-42D2-B10F-E69C32472676}" type="pres">
      <dgm:prSet presAssocID="{9F50C16F-A563-4578-89D1-529BFC483156}" presName="desCircle" presStyleLbl="node1" presStyleIdx="2" presStyleCnt="9"/>
      <dgm:spPr/>
    </dgm:pt>
    <dgm:pt modelId="{C12E203E-4C26-4B16-97F9-A9D54A220295}" type="pres">
      <dgm:prSet presAssocID="{9F50C16F-A563-4578-89D1-529BFC483156}" presName="chTx" presStyleLbl="revTx" presStyleIdx="7" presStyleCnt="26"/>
      <dgm:spPr/>
      <dgm:t>
        <a:bodyPr/>
        <a:lstStyle/>
        <a:p>
          <a:endParaRPr lang="en-US"/>
        </a:p>
      </dgm:t>
    </dgm:pt>
    <dgm:pt modelId="{FE976C77-B071-4AE9-8D1F-D48E3C27DF72}" type="pres">
      <dgm:prSet presAssocID="{9F50C16F-A563-4578-89D1-529BFC483156}" presName="desTx" presStyleLbl="revTx" presStyleIdx="8" presStyleCnt="26">
        <dgm:presLayoutVars>
          <dgm:bulletEnabled val="1"/>
        </dgm:presLayoutVars>
      </dgm:prSet>
      <dgm:spPr/>
    </dgm:pt>
    <dgm:pt modelId="{F68A5E46-26C2-431E-9464-3153BDA9B6E3}" type="pres">
      <dgm:prSet presAssocID="{9F50C16F-A563-4578-89D1-529BFC483156}" presName="desBackupRightNorm" presStyleCnt="0"/>
      <dgm:spPr/>
    </dgm:pt>
    <dgm:pt modelId="{E902F7E2-5F61-4988-8778-63FF35A5AF52}" type="pres">
      <dgm:prSet presAssocID="{D28C8177-BAD8-4464-AE2F-46BECBC06510}" presName="desSpace" presStyleCnt="0"/>
      <dgm:spPr/>
    </dgm:pt>
    <dgm:pt modelId="{B9B7F693-E475-47B6-AE6E-53C86D30F195}" type="pres">
      <dgm:prSet presAssocID="{C04AC315-44C6-4B73-B56B-B24C179EA2A0}" presName="desBackupLeftNorm" presStyleCnt="0"/>
      <dgm:spPr/>
    </dgm:pt>
    <dgm:pt modelId="{9A1A5DAC-8161-4114-8898-BA13B907676F}" type="pres">
      <dgm:prSet presAssocID="{C04AC315-44C6-4B73-B56B-B24C179EA2A0}" presName="desComposite" presStyleCnt="0"/>
      <dgm:spPr/>
    </dgm:pt>
    <dgm:pt modelId="{13EEEFFB-9822-4185-8439-FCD60126FA76}" type="pres">
      <dgm:prSet presAssocID="{C04AC315-44C6-4B73-B56B-B24C179EA2A0}" presName="desCircle" presStyleLbl="node1" presStyleIdx="3" presStyleCnt="9"/>
      <dgm:spPr/>
    </dgm:pt>
    <dgm:pt modelId="{74FD05B8-89C4-40E4-A10A-B9B9A5038972}" type="pres">
      <dgm:prSet presAssocID="{C04AC315-44C6-4B73-B56B-B24C179EA2A0}" presName="chTx" presStyleLbl="revTx" presStyleIdx="9" presStyleCnt="26"/>
      <dgm:spPr/>
      <dgm:t>
        <a:bodyPr/>
        <a:lstStyle/>
        <a:p>
          <a:endParaRPr lang="en-US"/>
        </a:p>
      </dgm:t>
    </dgm:pt>
    <dgm:pt modelId="{C6A28D2D-CC89-4167-AFF7-B25088C51F13}" type="pres">
      <dgm:prSet presAssocID="{C04AC315-44C6-4B73-B56B-B24C179EA2A0}" presName="desTx" presStyleLbl="revTx" presStyleIdx="10" presStyleCnt="26">
        <dgm:presLayoutVars>
          <dgm:bulletEnabled val="1"/>
        </dgm:presLayoutVars>
      </dgm:prSet>
      <dgm:spPr/>
    </dgm:pt>
    <dgm:pt modelId="{6A5C6F7C-DA23-48C3-8263-313832D1885F}" type="pres">
      <dgm:prSet presAssocID="{C04AC315-44C6-4B73-B56B-B24C179EA2A0}" presName="desBackupRightNorm" presStyleCnt="0"/>
      <dgm:spPr/>
    </dgm:pt>
    <dgm:pt modelId="{F3058B5D-034A-437C-86FC-0C61B26CBA2D}" type="pres">
      <dgm:prSet presAssocID="{C5304F16-E122-4558-9303-907760641DA3}" presName="desSpace" presStyleCnt="0"/>
      <dgm:spPr/>
    </dgm:pt>
    <dgm:pt modelId="{CE220446-83E7-4A40-ABD8-4B1BA6727565}" type="pres">
      <dgm:prSet presAssocID="{7AFE65F9-AACA-449F-9231-2A743BAD710F}" presName="parComposite" presStyleCnt="0"/>
      <dgm:spPr/>
    </dgm:pt>
    <dgm:pt modelId="{D9997FDC-8412-4FB8-A13C-E942C8FDC6A6}" type="pres">
      <dgm:prSet presAssocID="{7AFE65F9-AACA-449F-9231-2A743BAD710F}" presName="parBigCircle" presStyleLbl="node0" presStyleIdx="3" presStyleCnt="8"/>
      <dgm:spPr/>
    </dgm:pt>
    <dgm:pt modelId="{68108A98-61E0-431B-8A42-E74F13FAF6E3}" type="pres">
      <dgm:prSet presAssocID="{7AFE65F9-AACA-449F-9231-2A743BAD710F}" presName="parTx" presStyleLbl="revTx" presStyleIdx="11" presStyleCnt="26"/>
      <dgm:spPr/>
      <dgm:t>
        <a:bodyPr/>
        <a:lstStyle/>
        <a:p>
          <a:endParaRPr lang="en-US"/>
        </a:p>
      </dgm:t>
    </dgm:pt>
    <dgm:pt modelId="{DD8EB4AC-3BE5-49A3-8820-2F3AD9A24CE2}" type="pres">
      <dgm:prSet presAssocID="{7AFE65F9-AACA-449F-9231-2A743BAD710F}" presName="bSpace" presStyleCnt="0"/>
      <dgm:spPr/>
    </dgm:pt>
    <dgm:pt modelId="{7A4B8E5F-1611-4BAE-8E17-22306D2CAA28}" type="pres">
      <dgm:prSet presAssocID="{7AFE65F9-AACA-449F-9231-2A743BAD710F}" presName="parBackupNorm" presStyleCnt="0"/>
      <dgm:spPr/>
    </dgm:pt>
    <dgm:pt modelId="{BAF1EA18-0B44-48E1-88D9-DE24D1D57E96}" type="pres">
      <dgm:prSet presAssocID="{31222169-A9F3-4367-8C12-B763825DA39A}" presName="parSpace" presStyleCnt="0"/>
      <dgm:spPr/>
    </dgm:pt>
    <dgm:pt modelId="{20244E4A-1147-427F-B6B2-7F91A8775757}" type="pres">
      <dgm:prSet presAssocID="{0E95523E-3663-4C75-8324-07F4588E1ADA}" presName="desBackupLeftNorm" presStyleCnt="0"/>
      <dgm:spPr/>
    </dgm:pt>
    <dgm:pt modelId="{A5D1D5C4-47EB-4143-9631-C9ADDF990A23}" type="pres">
      <dgm:prSet presAssocID="{0E95523E-3663-4C75-8324-07F4588E1ADA}" presName="desComposite" presStyleCnt="0"/>
      <dgm:spPr/>
    </dgm:pt>
    <dgm:pt modelId="{A0701D47-CDA7-4637-961B-E43E953EA3D1}" type="pres">
      <dgm:prSet presAssocID="{0E95523E-3663-4C75-8324-07F4588E1ADA}" presName="desCircle" presStyleLbl="node1" presStyleIdx="4" presStyleCnt="9"/>
      <dgm:spPr/>
    </dgm:pt>
    <dgm:pt modelId="{79E9DDF6-E8D3-4FA5-BA8C-A00C1D5AE0E3}" type="pres">
      <dgm:prSet presAssocID="{0E95523E-3663-4C75-8324-07F4588E1ADA}" presName="chTx" presStyleLbl="revTx" presStyleIdx="12" presStyleCnt="26"/>
      <dgm:spPr/>
      <dgm:t>
        <a:bodyPr/>
        <a:lstStyle/>
        <a:p>
          <a:endParaRPr lang="en-US"/>
        </a:p>
      </dgm:t>
    </dgm:pt>
    <dgm:pt modelId="{E744E3B6-FBF4-4257-85A2-9467D62A8964}" type="pres">
      <dgm:prSet presAssocID="{0E95523E-3663-4C75-8324-07F4588E1ADA}" presName="desTx" presStyleLbl="revTx" presStyleIdx="13" presStyleCnt="26">
        <dgm:presLayoutVars>
          <dgm:bulletEnabled val="1"/>
        </dgm:presLayoutVars>
      </dgm:prSet>
      <dgm:spPr/>
    </dgm:pt>
    <dgm:pt modelId="{750175BD-7A21-4F50-B293-73C82E2F1AFD}" type="pres">
      <dgm:prSet presAssocID="{0E95523E-3663-4C75-8324-07F4588E1ADA}" presName="desBackupRightNorm" presStyleCnt="0"/>
      <dgm:spPr/>
    </dgm:pt>
    <dgm:pt modelId="{6A5752ED-DAD6-4D77-B707-8700FC883809}" type="pres">
      <dgm:prSet presAssocID="{6699BD3D-AEDF-40B0-B34B-701B9369EAE9}" presName="desSpace" presStyleCnt="0"/>
      <dgm:spPr/>
    </dgm:pt>
    <dgm:pt modelId="{9429819F-977F-46DA-BEF7-CC70C0BB6B46}" type="pres">
      <dgm:prSet presAssocID="{7D7196FA-D162-4505-B12B-E6B50F4A2B4B}" presName="parComposite" presStyleCnt="0"/>
      <dgm:spPr/>
    </dgm:pt>
    <dgm:pt modelId="{B1ADC2BD-4443-4472-92B7-B22E99601097}" type="pres">
      <dgm:prSet presAssocID="{7D7196FA-D162-4505-B12B-E6B50F4A2B4B}" presName="parBigCircle" presStyleLbl="node0" presStyleIdx="4" presStyleCnt="8"/>
      <dgm:spPr/>
    </dgm:pt>
    <dgm:pt modelId="{B7A01543-7202-479D-8B60-7CB2520CDFB4}" type="pres">
      <dgm:prSet presAssocID="{7D7196FA-D162-4505-B12B-E6B50F4A2B4B}" presName="parTx" presStyleLbl="revTx" presStyleIdx="14" presStyleCnt="26"/>
      <dgm:spPr/>
      <dgm:t>
        <a:bodyPr/>
        <a:lstStyle/>
        <a:p>
          <a:endParaRPr lang="en-US"/>
        </a:p>
      </dgm:t>
    </dgm:pt>
    <dgm:pt modelId="{610E604D-94A0-4A38-A1AB-62004EB65BAA}" type="pres">
      <dgm:prSet presAssocID="{7D7196FA-D162-4505-B12B-E6B50F4A2B4B}" presName="bSpace" presStyleCnt="0"/>
      <dgm:spPr/>
    </dgm:pt>
    <dgm:pt modelId="{5AD7F397-0440-41CB-8DA3-5AB024F9A1B7}" type="pres">
      <dgm:prSet presAssocID="{7D7196FA-D162-4505-B12B-E6B50F4A2B4B}" presName="parBackupNorm" presStyleCnt="0"/>
      <dgm:spPr/>
    </dgm:pt>
    <dgm:pt modelId="{D57D0898-9B5D-46DB-9162-13761D1C7A89}" type="pres">
      <dgm:prSet presAssocID="{320DCC1E-4A1C-4DC9-816E-44AED2433AAC}" presName="parSpace" presStyleCnt="0"/>
      <dgm:spPr/>
    </dgm:pt>
    <dgm:pt modelId="{224E55A1-F86A-4914-A3C7-73C902E8CDEA}" type="pres">
      <dgm:prSet presAssocID="{7DBFBF1B-6F72-44A9-ABAF-D60BAAE5B143}" presName="desBackupLeftNorm" presStyleCnt="0"/>
      <dgm:spPr/>
    </dgm:pt>
    <dgm:pt modelId="{D55311B9-6AF5-4105-B2D8-3F49F198484B}" type="pres">
      <dgm:prSet presAssocID="{7DBFBF1B-6F72-44A9-ABAF-D60BAAE5B143}" presName="desComposite" presStyleCnt="0"/>
      <dgm:spPr/>
    </dgm:pt>
    <dgm:pt modelId="{93D1971B-90BD-478C-9CB5-71C7F42C361D}" type="pres">
      <dgm:prSet presAssocID="{7DBFBF1B-6F72-44A9-ABAF-D60BAAE5B143}" presName="desCircle" presStyleLbl="node1" presStyleIdx="5" presStyleCnt="9"/>
      <dgm:spPr/>
    </dgm:pt>
    <dgm:pt modelId="{9CD697B5-D0EB-4E4D-BB98-86A8177E01D6}" type="pres">
      <dgm:prSet presAssocID="{7DBFBF1B-6F72-44A9-ABAF-D60BAAE5B143}" presName="chTx" presStyleLbl="revTx" presStyleIdx="15" presStyleCnt="26"/>
      <dgm:spPr/>
      <dgm:t>
        <a:bodyPr/>
        <a:lstStyle/>
        <a:p>
          <a:endParaRPr lang="en-US"/>
        </a:p>
      </dgm:t>
    </dgm:pt>
    <dgm:pt modelId="{DC930D29-73E7-420A-9F58-F3BF578A60D1}" type="pres">
      <dgm:prSet presAssocID="{7DBFBF1B-6F72-44A9-ABAF-D60BAAE5B143}" presName="desTx" presStyleLbl="revTx" presStyleIdx="16" presStyleCnt="26">
        <dgm:presLayoutVars>
          <dgm:bulletEnabled val="1"/>
        </dgm:presLayoutVars>
      </dgm:prSet>
      <dgm:spPr/>
    </dgm:pt>
    <dgm:pt modelId="{BBF6E439-B1B2-4B5D-A1A0-98FB1CAA0985}" type="pres">
      <dgm:prSet presAssocID="{7DBFBF1B-6F72-44A9-ABAF-D60BAAE5B143}" presName="desBackupRightNorm" presStyleCnt="0"/>
      <dgm:spPr/>
    </dgm:pt>
    <dgm:pt modelId="{63D6E92B-E847-4319-9137-F18E47C21585}" type="pres">
      <dgm:prSet presAssocID="{4D857CB6-1779-46D2-8C10-6644A5255B14}" presName="desSpace" presStyleCnt="0"/>
      <dgm:spPr/>
    </dgm:pt>
    <dgm:pt modelId="{D6A19C52-C2FE-4E6B-95AB-05D2F68DD0D4}" type="pres">
      <dgm:prSet presAssocID="{73410F8F-525C-4464-BBF1-B6CA5A0CFD37}" presName="parComposite" presStyleCnt="0"/>
      <dgm:spPr/>
    </dgm:pt>
    <dgm:pt modelId="{B87EEF49-0B08-4C48-85F6-8D140C70E26D}" type="pres">
      <dgm:prSet presAssocID="{73410F8F-525C-4464-BBF1-B6CA5A0CFD37}" presName="parBigCircle" presStyleLbl="node0" presStyleIdx="5" presStyleCnt="8"/>
      <dgm:spPr/>
    </dgm:pt>
    <dgm:pt modelId="{5393BE72-8659-4EDF-B4CE-B2F583B3373A}" type="pres">
      <dgm:prSet presAssocID="{73410F8F-525C-4464-BBF1-B6CA5A0CFD37}" presName="parTx" presStyleLbl="revTx" presStyleIdx="17" presStyleCnt="26"/>
      <dgm:spPr/>
      <dgm:t>
        <a:bodyPr/>
        <a:lstStyle/>
        <a:p>
          <a:endParaRPr lang="en-US"/>
        </a:p>
      </dgm:t>
    </dgm:pt>
    <dgm:pt modelId="{FAA1F900-D1F8-4478-8E84-B44548935EA5}" type="pres">
      <dgm:prSet presAssocID="{73410F8F-525C-4464-BBF1-B6CA5A0CFD37}" presName="bSpace" presStyleCnt="0"/>
      <dgm:spPr/>
    </dgm:pt>
    <dgm:pt modelId="{2C6DDA02-F0A3-4E2D-A265-6433B39E1259}" type="pres">
      <dgm:prSet presAssocID="{73410F8F-525C-4464-BBF1-B6CA5A0CFD37}" presName="parBackupNorm" presStyleCnt="0"/>
      <dgm:spPr/>
    </dgm:pt>
    <dgm:pt modelId="{425A3B21-7FFE-4196-A4C8-BB33B1026A15}" type="pres">
      <dgm:prSet presAssocID="{48359A42-65EF-4227-A85B-C400CDB0B026}" presName="parSpace" presStyleCnt="0"/>
      <dgm:spPr/>
    </dgm:pt>
    <dgm:pt modelId="{440035E3-AFD3-4C3E-812B-D7C3DA39E9AE}" type="pres">
      <dgm:prSet presAssocID="{382C97C5-948A-416D-BB43-BFDEBC6FDA0A}" presName="desBackupLeftNorm" presStyleCnt="0"/>
      <dgm:spPr/>
    </dgm:pt>
    <dgm:pt modelId="{7A6E943C-9191-4411-95CD-05A392F540FE}" type="pres">
      <dgm:prSet presAssocID="{382C97C5-948A-416D-BB43-BFDEBC6FDA0A}" presName="desComposite" presStyleCnt="0"/>
      <dgm:spPr/>
    </dgm:pt>
    <dgm:pt modelId="{BC24D997-3AFB-49C3-88D5-C5F3AD2A21A5}" type="pres">
      <dgm:prSet presAssocID="{382C97C5-948A-416D-BB43-BFDEBC6FDA0A}" presName="desCircle" presStyleLbl="node1" presStyleIdx="6" presStyleCnt="9"/>
      <dgm:spPr/>
    </dgm:pt>
    <dgm:pt modelId="{EF0741D6-D12C-4DBD-A70E-6676440069E4}" type="pres">
      <dgm:prSet presAssocID="{382C97C5-948A-416D-BB43-BFDEBC6FDA0A}" presName="chTx" presStyleLbl="revTx" presStyleIdx="18" presStyleCnt="26"/>
      <dgm:spPr/>
      <dgm:t>
        <a:bodyPr/>
        <a:lstStyle/>
        <a:p>
          <a:endParaRPr lang="en-US"/>
        </a:p>
      </dgm:t>
    </dgm:pt>
    <dgm:pt modelId="{13CA3B8F-5C8B-47B8-B6B0-DCF788378D58}" type="pres">
      <dgm:prSet presAssocID="{382C97C5-948A-416D-BB43-BFDEBC6FDA0A}" presName="desTx" presStyleLbl="revTx" presStyleIdx="19" presStyleCnt="26">
        <dgm:presLayoutVars>
          <dgm:bulletEnabled val="1"/>
        </dgm:presLayoutVars>
      </dgm:prSet>
      <dgm:spPr/>
    </dgm:pt>
    <dgm:pt modelId="{4BEC11EA-191A-4B67-99D5-A189E657E6D4}" type="pres">
      <dgm:prSet presAssocID="{382C97C5-948A-416D-BB43-BFDEBC6FDA0A}" presName="desBackupRightNorm" presStyleCnt="0"/>
      <dgm:spPr/>
    </dgm:pt>
    <dgm:pt modelId="{56536225-1E8D-4E0B-A8FF-0B3B5C0682A7}" type="pres">
      <dgm:prSet presAssocID="{F3662EAD-E868-46B6-BE8C-A501FBE414EC}" presName="desSpace" presStyleCnt="0"/>
      <dgm:spPr/>
    </dgm:pt>
    <dgm:pt modelId="{65D442B0-E113-4ADB-942D-8CE93ACBAD1F}" type="pres">
      <dgm:prSet presAssocID="{764E274E-95B0-4AEB-89DD-0F654F14C913}" presName="parComposite" presStyleCnt="0"/>
      <dgm:spPr/>
    </dgm:pt>
    <dgm:pt modelId="{8C51FA9B-4089-415F-8E90-B280393EA85B}" type="pres">
      <dgm:prSet presAssocID="{764E274E-95B0-4AEB-89DD-0F654F14C913}" presName="parBigCircle" presStyleLbl="node0" presStyleIdx="6" presStyleCnt="8"/>
      <dgm:spPr/>
    </dgm:pt>
    <dgm:pt modelId="{AB23953B-5FB1-45B4-96CA-59E602E7A47B}" type="pres">
      <dgm:prSet presAssocID="{764E274E-95B0-4AEB-89DD-0F654F14C913}" presName="parTx" presStyleLbl="revTx" presStyleIdx="20" presStyleCnt="26"/>
      <dgm:spPr/>
      <dgm:t>
        <a:bodyPr/>
        <a:lstStyle/>
        <a:p>
          <a:endParaRPr lang="en-US"/>
        </a:p>
      </dgm:t>
    </dgm:pt>
    <dgm:pt modelId="{25492A29-EBF8-4BDD-90B0-446921C29AAE}" type="pres">
      <dgm:prSet presAssocID="{764E274E-95B0-4AEB-89DD-0F654F14C913}" presName="bSpace" presStyleCnt="0"/>
      <dgm:spPr/>
    </dgm:pt>
    <dgm:pt modelId="{E51DA52A-6C68-4317-A2AD-B3213257BF82}" type="pres">
      <dgm:prSet presAssocID="{764E274E-95B0-4AEB-89DD-0F654F14C913}" presName="parBackupNorm" presStyleCnt="0"/>
      <dgm:spPr/>
    </dgm:pt>
    <dgm:pt modelId="{756ED402-0AE5-4E7D-9251-64A0319FCD0E}" type="pres">
      <dgm:prSet presAssocID="{2B0DDD25-51C8-4A5F-99F3-3551F68B021B}" presName="parSpace" presStyleCnt="0"/>
      <dgm:spPr/>
    </dgm:pt>
    <dgm:pt modelId="{0AB486C0-1058-4665-ABC4-4E18E3AC5395}" type="pres">
      <dgm:prSet presAssocID="{4F7AE336-5B43-440D-8341-528D121152F8}" presName="desBackupLeftNorm" presStyleCnt="0"/>
      <dgm:spPr/>
    </dgm:pt>
    <dgm:pt modelId="{277F588F-C6D8-47E5-A2DB-34441C5EEEBA}" type="pres">
      <dgm:prSet presAssocID="{4F7AE336-5B43-440D-8341-528D121152F8}" presName="desComposite" presStyleCnt="0"/>
      <dgm:spPr/>
    </dgm:pt>
    <dgm:pt modelId="{76DB7DC7-427F-4FA2-9143-6A1FE4373E3D}" type="pres">
      <dgm:prSet presAssocID="{4F7AE336-5B43-440D-8341-528D121152F8}" presName="desCircle" presStyleLbl="node1" presStyleIdx="7" presStyleCnt="9"/>
      <dgm:spPr/>
    </dgm:pt>
    <dgm:pt modelId="{44AA96DF-5977-4E6F-86DA-3A8C1FC1E97B}" type="pres">
      <dgm:prSet presAssocID="{4F7AE336-5B43-440D-8341-528D121152F8}" presName="chTx" presStyleLbl="revTx" presStyleIdx="21" presStyleCnt="26"/>
      <dgm:spPr/>
      <dgm:t>
        <a:bodyPr/>
        <a:lstStyle/>
        <a:p>
          <a:endParaRPr lang="en-US"/>
        </a:p>
      </dgm:t>
    </dgm:pt>
    <dgm:pt modelId="{0442250F-EA54-41E0-AE9C-C16D76A4E358}" type="pres">
      <dgm:prSet presAssocID="{4F7AE336-5B43-440D-8341-528D121152F8}" presName="desTx" presStyleLbl="revTx" presStyleIdx="22" presStyleCnt="26">
        <dgm:presLayoutVars>
          <dgm:bulletEnabled val="1"/>
        </dgm:presLayoutVars>
      </dgm:prSet>
      <dgm:spPr/>
    </dgm:pt>
    <dgm:pt modelId="{13BE8EEC-1AC8-43EB-BBAF-D7D993E51E8D}" type="pres">
      <dgm:prSet presAssocID="{4F7AE336-5B43-440D-8341-528D121152F8}" presName="desBackupRightNorm" presStyleCnt="0"/>
      <dgm:spPr/>
    </dgm:pt>
    <dgm:pt modelId="{8C50E172-27A6-46D1-B71F-437AE4299750}" type="pres">
      <dgm:prSet presAssocID="{ED82AB21-E41E-401E-B458-EC3E287B3428}" presName="desSpace" presStyleCnt="0"/>
      <dgm:spPr/>
    </dgm:pt>
    <dgm:pt modelId="{50DEAE30-093E-4AD0-8CBD-32228E0CB444}" type="pres">
      <dgm:prSet presAssocID="{E8FD8A8B-613B-4604-9774-EEC0D307BF0B}" presName="parComposite" presStyleCnt="0"/>
      <dgm:spPr/>
    </dgm:pt>
    <dgm:pt modelId="{3A35ED11-A6D7-4385-8AE3-3798F502B45D}" type="pres">
      <dgm:prSet presAssocID="{E8FD8A8B-613B-4604-9774-EEC0D307BF0B}" presName="parBigCircle" presStyleLbl="node0" presStyleIdx="7" presStyleCnt="8"/>
      <dgm:spPr/>
    </dgm:pt>
    <dgm:pt modelId="{6A07D66F-B55D-43A8-AF28-A3D73BAEAA5E}" type="pres">
      <dgm:prSet presAssocID="{E8FD8A8B-613B-4604-9774-EEC0D307BF0B}" presName="parTx" presStyleLbl="revTx" presStyleIdx="23" presStyleCnt="26"/>
      <dgm:spPr/>
      <dgm:t>
        <a:bodyPr/>
        <a:lstStyle/>
        <a:p>
          <a:endParaRPr lang="en-US"/>
        </a:p>
      </dgm:t>
    </dgm:pt>
    <dgm:pt modelId="{094BE766-6BE1-40F3-878A-2D3C6F97FAD7}" type="pres">
      <dgm:prSet presAssocID="{E8FD8A8B-613B-4604-9774-EEC0D307BF0B}" presName="bSpace" presStyleCnt="0"/>
      <dgm:spPr/>
    </dgm:pt>
    <dgm:pt modelId="{375A6877-52B9-4EFC-8C61-1C1FEE00E29A}" type="pres">
      <dgm:prSet presAssocID="{E8FD8A8B-613B-4604-9774-EEC0D307BF0B}" presName="parBackupNorm" presStyleCnt="0"/>
      <dgm:spPr/>
    </dgm:pt>
    <dgm:pt modelId="{9EACA4CE-796A-494E-A0CD-46DD8F8B22E7}" type="pres">
      <dgm:prSet presAssocID="{49BA60CA-3AA3-41B1-A7A6-5C35098C3BE2}" presName="parSpace" presStyleCnt="0"/>
      <dgm:spPr/>
    </dgm:pt>
    <dgm:pt modelId="{F8646B52-5158-4F86-8F13-DA1740AAF490}" type="pres">
      <dgm:prSet presAssocID="{ADFAF606-E18B-466C-A6A9-15C338AED894}" presName="desBackupLeftNorm" presStyleCnt="0"/>
      <dgm:spPr/>
    </dgm:pt>
    <dgm:pt modelId="{C62B1425-CC2F-4FF2-B0B9-FD2058928E6E}" type="pres">
      <dgm:prSet presAssocID="{ADFAF606-E18B-466C-A6A9-15C338AED894}" presName="desComposite" presStyleCnt="0"/>
      <dgm:spPr/>
    </dgm:pt>
    <dgm:pt modelId="{3802A700-40C5-4E92-8340-D070EC01169C}" type="pres">
      <dgm:prSet presAssocID="{ADFAF606-E18B-466C-A6A9-15C338AED894}" presName="desCircle" presStyleLbl="node1" presStyleIdx="8" presStyleCnt="9"/>
      <dgm:spPr/>
    </dgm:pt>
    <dgm:pt modelId="{E57BD3D5-7A43-48A0-B085-D50D0698BD32}" type="pres">
      <dgm:prSet presAssocID="{ADFAF606-E18B-466C-A6A9-15C338AED894}" presName="chTx" presStyleLbl="revTx" presStyleIdx="24" presStyleCnt="26"/>
      <dgm:spPr/>
      <dgm:t>
        <a:bodyPr/>
        <a:lstStyle/>
        <a:p>
          <a:endParaRPr lang="en-US"/>
        </a:p>
      </dgm:t>
    </dgm:pt>
    <dgm:pt modelId="{B09566E9-A862-441A-B8C2-2F8ED884B9B5}" type="pres">
      <dgm:prSet presAssocID="{ADFAF606-E18B-466C-A6A9-15C338AED894}" presName="desTx" presStyleLbl="revTx" presStyleIdx="25" presStyleCnt="26">
        <dgm:presLayoutVars>
          <dgm:bulletEnabled val="1"/>
        </dgm:presLayoutVars>
      </dgm:prSet>
      <dgm:spPr/>
    </dgm:pt>
    <dgm:pt modelId="{762EABDE-668F-46F7-8547-A68DA8462D47}" type="pres">
      <dgm:prSet presAssocID="{ADFAF606-E18B-466C-A6A9-15C338AED894}" presName="desBackupRightNorm" presStyleCnt="0"/>
      <dgm:spPr/>
    </dgm:pt>
    <dgm:pt modelId="{AF75CE7A-799A-4201-91A3-05E2B2DA9920}" type="pres">
      <dgm:prSet presAssocID="{D8661503-E248-4D41-9B1B-6F4BD28634F3}" presName="desSpace" presStyleCnt="0"/>
      <dgm:spPr/>
    </dgm:pt>
  </dgm:ptLst>
  <dgm:cxnLst>
    <dgm:cxn modelId="{8A82FCC4-D506-4DE1-BCCE-EB6ABE577AFD}" type="presOf" srcId="{7178FE50-56A7-4A39-B2E0-E34ED8BEBA59}" destId="{F52303D7-6954-4C6A-82CF-CFF8742B6C8B}" srcOrd="0" destOrd="0" presId="urn:microsoft.com/office/officeart/2008/layout/CircleAccentTimeline"/>
    <dgm:cxn modelId="{C6DD2EB8-E018-49B0-9662-8EC5E54F4BFD}" type="presOf" srcId="{7AFE65F9-AACA-449F-9231-2A743BAD710F}" destId="{68108A98-61E0-431B-8A42-E74F13FAF6E3}" srcOrd="0" destOrd="0" presId="urn:microsoft.com/office/officeart/2008/layout/CircleAccentTimeline"/>
    <dgm:cxn modelId="{FFB260AA-C56C-42D9-8EA5-46F340B394E6}" srcId="{0FBA8A15-4FB9-45E0-9A77-261BBAF44E5A}" destId="{3A055EF3-00E8-438A-9FA8-4BAFADA88E20}" srcOrd="0" destOrd="0" parTransId="{31EEDE85-811F-47BA-9E36-88B30733D696}" sibTransId="{D8DF7270-F7CD-4808-B386-C9E596280DA0}"/>
    <dgm:cxn modelId="{741B7B51-9A32-4764-8758-D4C0331D0441}" type="presOf" srcId="{73410F8F-525C-4464-BBF1-B6CA5A0CFD37}" destId="{5393BE72-8659-4EDF-B4CE-B2F583B3373A}" srcOrd="0" destOrd="0" presId="urn:microsoft.com/office/officeart/2008/layout/CircleAccentTimeline"/>
    <dgm:cxn modelId="{11051E92-A74E-45EF-8F81-8D773CA5390E}" type="presOf" srcId="{4F7AE336-5B43-440D-8341-528D121152F8}" destId="{44AA96DF-5977-4E6F-86DA-3A8C1FC1E97B}" srcOrd="0" destOrd="0" presId="urn:microsoft.com/office/officeart/2008/layout/CircleAccentTimeline"/>
    <dgm:cxn modelId="{96715BDD-6CD1-4B87-AF88-5FDC3364A8B1}" type="presOf" srcId="{3A055EF3-00E8-438A-9FA8-4BAFADA88E20}" destId="{1B6C6C15-8428-420A-B04E-DF2D7209ABF4}" srcOrd="0" destOrd="0" presId="urn:microsoft.com/office/officeart/2008/layout/CircleAccentTimeline"/>
    <dgm:cxn modelId="{252D5A67-DF53-4DEC-9376-5959CF548F07}" srcId="{3671F481-29F9-4E35-B104-309097BC7140}" destId="{0FBA8A15-4FB9-45E0-9A77-261BBAF44E5A}" srcOrd="1" destOrd="0" parTransId="{62AA6988-5832-4438-8821-E273994088C8}" sibTransId="{06FA2858-2636-4B6B-BA31-C1B597405B64}"/>
    <dgm:cxn modelId="{A971289C-E8AB-44D4-B7E3-AE7013CBCF7C}" type="presOf" srcId="{ADFAF606-E18B-466C-A6A9-15C338AED894}" destId="{E57BD3D5-7A43-48A0-B085-D50D0698BD32}" srcOrd="0" destOrd="0" presId="urn:microsoft.com/office/officeart/2008/layout/CircleAccentTimeline"/>
    <dgm:cxn modelId="{32E0E77A-E0C7-4417-8149-1C9AA5F6A0DA}" srcId="{7AFE65F9-AACA-449F-9231-2A743BAD710F}" destId="{0E95523E-3663-4C75-8324-07F4588E1ADA}" srcOrd="0" destOrd="0" parTransId="{E111BCA8-9E6C-4FDC-9374-9E4E4FA74877}" sibTransId="{6699BD3D-AEDF-40B0-B34B-701B9369EAE9}"/>
    <dgm:cxn modelId="{FDB66267-937F-4A34-8116-C160DDF60C1A}" srcId="{73410F8F-525C-4464-BBF1-B6CA5A0CFD37}" destId="{382C97C5-948A-416D-BB43-BFDEBC6FDA0A}" srcOrd="0" destOrd="0" parTransId="{D4C6D78D-D9E0-4DCE-BCA3-F0940DAB6CE2}" sibTransId="{F3662EAD-E868-46B6-BE8C-A501FBE414EC}"/>
    <dgm:cxn modelId="{CD414F06-7C14-4FAB-B53E-5BC1FADFA3F6}" type="presOf" srcId="{0FBA8A15-4FB9-45E0-9A77-261BBAF44E5A}" destId="{5F7FE8CD-D3AA-4E96-93B7-C6873C581AC2}" srcOrd="0" destOrd="0" presId="urn:microsoft.com/office/officeart/2008/layout/CircleAccentTimeline"/>
    <dgm:cxn modelId="{00FE619C-B384-4732-AEEF-BF13B31859F8}" srcId="{3671F481-29F9-4E35-B104-309097BC7140}" destId="{764E274E-95B0-4AEB-89DD-0F654F14C913}" srcOrd="6" destOrd="0" parTransId="{0A0ED1AD-D023-4732-891F-9BB393B7688C}" sibTransId="{2B0DDD25-51C8-4A5F-99F3-3551F68B021B}"/>
    <dgm:cxn modelId="{A7BBC3CF-A759-4181-B1EB-D9F14A308EB7}" type="presOf" srcId="{05DA060E-AD09-4357-934D-31B35FBAE676}" destId="{D4545AF2-0BFC-4AD7-A1CB-67335E36F1FE}" srcOrd="0" destOrd="0" presId="urn:microsoft.com/office/officeart/2008/layout/CircleAccentTimeline"/>
    <dgm:cxn modelId="{C229D43E-B08D-47FF-BA86-8491A6A6400E}" type="presOf" srcId="{3671F481-29F9-4E35-B104-309097BC7140}" destId="{9946AE14-5E59-47C9-914F-25811292EA6F}" srcOrd="0" destOrd="0" presId="urn:microsoft.com/office/officeart/2008/layout/CircleAccentTimeline"/>
    <dgm:cxn modelId="{C12122BE-3E7C-46E8-A422-308DECAB2EC8}" srcId="{05DA060E-AD09-4357-934D-31B35FBAE676}" destId="{5127F72B-31BE-4F84-B524-DDA5DF013AEA}" srcOrd="0" destOrd="0" parTransId="{8369652A-DA5A-45E6-890C-B91D2B665896}" sibTransId="{75B49105-C143-4319-8D6F-9672396898A5}"/>
    <dgm:cxn modelId="{1DD199AE-349C-4AD7-819B-86143A81B023}" srcId="{3671F481-29F9-4E35-B104-309097BC7140}" destId="{73410F8F-525C-4464-BBF1-B6CA5A0CFD37}" srcOrd="5" destOrd="0" parTransId="{11B9E4FC-451B-45AC-A302-BBEE5F4C53C9}" sibTransId="{48359A42-65EF-4227-A85B-C400CDB0B026}"/>
    <dgm:cxn modelId="{204F6F56-18B1-462A-A55C-72A340270D40}" type="presOf" srcId="{7DBFBF1B-6F72-44A9-ABAF-D60BAAE5B143}" destId="{9CD697B5-D0EB-4E4D-BB98-86A8177E01D6}" srcOrd="0" destOrd="0" presId="urn:microsoft.com/office/officeart/2008/layout/CircleAccentTimeline"/>
    <dgm:cxn modelId="{EA0813D7-62D1-463F-9090-CEE9102F3BA0}" srcId="{3671F481-29F9-4E35-B104-309097BC7140}" destId="{7AFE65F9-AACA-449F-9231-2A743BAD710F}" srcOrd="3" destOrd="0" parTransId="{BE63687F-2D6A-4854-BB3E-D7231BDA09D8}" sibTransId="{31222169-A9F3-4367-8C12-B763825DA39A}"/>
    <dgm:cxn modelId="{0CAEE7B4-FBF8-4ED3-984E-4FDE0EC84DFF}" type="presOf" srcId="{E8FD8A8B-613B-4604-9774-EEC0D307BF0B}" destId="{6A07D66F-B55D-43A8-AF28-A3D73BAEAA5E}" srcOrd="0" destOrd="0" presId="urn:microsoft.com/office/officeart/2008/layout/CircleAccentTimeline"/>
    <dgm:cxn modelId="{2D882A4B-779B-4821-94E9-5C54E844C739}" type="presOf" srcId="{0E95523E-3663-4C75-8324-07F4588E1ADA}" destId="{79E9DDF6-E8D3-4FA5-BA8C-A00C1D5AE0E3}" srcOrd="0" destOrd="0" presId="urn:microsoft.com/office/officeart/2008/layout/CircleAccentTimeline"/>
    <dgm:cxn modelId="{C0D60AAE-0997-49B9-BCE0-295FABA82A6D}" type="presOf" srcId="{C04AC315-44C6-4B73-B56B-B24C179EA2A0}" destId="{74FD05B8-89C4-40E4-A10A-B9B9A5038972}" srcOrd="0" destOrd="0" presId="urn:microsoft.com/office/officeart/2008/layout/CircleAccentTimeline"/>
    <dgm:cxn modelId="{F5D1CEFA-5D18-4985-B716-07E7FE9E0F8B}" srcId="{7178FE50-56A7-4A39-B2E0-E34ED8BEBA59}" destId="{C04AC315-44C6-4B73-B56B-B24C179EA2A0}" srcOrd="1" destOrd="0" parTransId="{E9AA929D-8A58-4DD3-82D7-E1322D92A90F}" sibTransId="{C5304F16-E122-4558-9303-907760641DA3}"/>
    <dgm:cxn modelId="{4302455B-FA68-4256-A0D3-D34CEE2C27C6}" srcId="{E8FD8A8B-613B-4604-9774-EEC0D307BF0B}" destId="{ADFAF606-E18B-466C-A6A9-15C338AED894}" srcOrd="0" destOrd="0" parTransId="{3040B1C7-6BB1-4E9E-B0C4-89573AB17C14}" sibTransId="{D8661503-E248-4D41-9B1B-6F4BD28634F3}"/>
    <dgm:cxn modelId="{A29618BE-CA02-43C6-BCB7-5513FE719BDD}" srcId="{3671F481-29F9-4E35-B104-309097BC7140}" destId="{7178FE50-56A7-4A39-B2E0-E34ED8BEBA59}" srcOrd="2" destOrd="0" parTransId="{8813C81A-EABD-4EA3-BB63-24052651F9A3}" sibTransId="{A4457B34-4408-4B2F-8E87-BF443761B25B}"/>
    <dgm:cxn modelId="{6177E4D6-AC25-4A4C-84E8-C83EE80281F4}" type="presOf" srcId="{5127F72B-31BE-4F84-B524-DDA5DF013AEA}" destId="{C58A61F7-24FD-47AB-814B-A70FE30125FA}" srcOrd="0" destOrd="0" presId="urn:microsoft.com/office/officeart/2008/layout/CircleAccentTimeline"/>
    <dgm:cxn modelId="{A4133DBE-6B09-476B-99F5-83420C47310F}" srcId="{764E274E-95B0-4AEB-89DD-0F654F14C913}" destId="{4F7AE336-5B43-440D-8341-528D121152F8}" srcOrd="0" destOrd="0" parTransId="{DF92F44A-7A28-4A02-BBE2-C03150592833}" sibTransId="{ED82AB21-E41E-401E-B458-EC3E287B3428}"/>
    <dgm:cxn modelId="{2EEEEC70-B110-40E0-933E-560439AA5E97}" type="presOf" srcId="{7D7196FA-D162-4505-B12B-E6B50F4A2B4B}" destId="{B7A01543-7202-479D-8B60-7CB2520CDFB4}" srcOrd="0" destOrd="0" presId="urn:microsoft.com/office/officeart/2008/layout/CircleAccentTimeline"/>
    <dgm:cxn modelId="{4B3B4DAF-2519-4F6E-B6E7-2B81FDF0DEC3}" srcId="{3671F481-29F9-4E35-B104-309097BC7140}" destId="{05DA060E-AD09-4357-934D-31B35FBAE676}" srcOrd="0" destOrd="0" parTransId="{8F9DE69B-16DA-42D1-B507-82F3FA1FF4BF}" sibTransId="{3F5F972C-0990-4186-8818-6D4EA11639B7}"/>
    <dgm:cxn modelId="{87439DAA-C955-4E9B-B6E5-0DF4C6822447}" srcId="{3671F481-29F9-4E35-B104-309097BC7140}" destId="{7D7196FA-D162-4505-B12B-E6B50F4A2B4B}" srcOrd="4" destOrd="0" parTransId="{60171F91-2882-4E7D-BCD4-8748BF5042B7}" sibTransId="{320DCC1E-4A1C-4DC9-816E-44AED2433AAC}"/>
    <dgm:cxn modelId="{22634797-FB7A-4A6B-9489-8277BDEE6C4E}" type="presOf" srcId="{382C97C5-948A-416D-BB43-BFDEBC6FDA0A}" destId="{EF0741D6-D12C-4DBD-A70E-6676440069E4}" srcOrd="0" destOrd="0" presId="urn:microsoft.com/office/officeart/2008/layout/CircleAccentTimeline"/>
    <dgm:cxn modelId="{65BC5245-00C2-4ECE-8BC9-A32ABBE3123A}" srcId="{7D7196FA-D162-4505-B12B-E6B50F4A2B4B}" destId="{7DBFBF1B-6F72-44A9-ABAF-D60BAAE5B143}" srcOrd="0" destOrd="0" parTransId="{657F57A6-1853-4126-9DAD-36BF931077EE}" sibTransId="{4D857CB6-1779-46D2-8C10-6644A5255B14}"/>
    <dgm:cxn modelId="{8CA293A7-6249-4321-9284-A47A2B756E6A}" srcId="{7178FE50-56A7-4A39-B2E0-E34ED8BEBA59}" destId="{9F50C16F-A563-4578-89D1-529BFC483156}" srcOrd="0" destOrd="0" parTransId="{16829796-0833-4CA1-AC3C-F49533EEB239}" sibTransId="{D28C8177-BAD8-4464-AE2F-46BECBC06510}"/>
    <dgm:cxn modelId="{B6D45FCA-92D4-4BDB-A454-E17A4C63F974}" type="presOf" srcId="{9F50C16F-A563-4578-89D1-529BFC483156}" destId="{C12E203E-4C26-4B16-97F9-A9D54A220295}" srcOrd="0" destOrd="0" presId="urn:microsoft.com/office/officeart/2008/layout/CircleAccentTimeline"/>
    <dgm:cxn modelId="{607DF9F2-FC13-4B87-8DCF-47504E126905}" srcId="{3671F481-29F9-4E35-B104-309097BC7140}" destId="{E8FD8A8B-613B-4604-9774-EEC0D307BF0B}" srcOrd="7" destOrd="0" parTransId="{D3173E87-DC92-4F22-9CDC-D6C8C262841E}" sibTransId="{49BA60CA-3AA3-41B1-A7A6-5C35098C3BE2}"/>
    <dgm:cxn modelId="{66CE2181-49A3-4581-A15D-C33A502118BE}" type="presOf" srcId="{764E274E-95B0-4AEB-89DD-0F654F14C913}" destId="{AB23953B-5FB1-45B4-96CA-59E602E7A47B}" srcOrd="0" destOrd="0" presId="urn:microsoft.com/office/officeart/2008/layout/CircleAccentTimeline"/>
    <dgm:cxn modelId="{7121AFA3-35A1-44C3-A686-0BBD6E5865A0}" type="presParOf" srcId="{9946AE14-5E59-47C9-914F-25811292EA6F}" destId="{8F1116E6-3568-4634-B369-BD921A196FD9}" srcOrd="0" destOrd="0" presId="urn:microsoft.com/office/officeart/2008/layout/CircleAccentTimeline"/>
    <dgm:cxn modelId="{D95CB43A-7DEE-4623-BB1A-076DD8413ACD}" type="presParOf" srcId="{8F1116E6-3568-4634-B369-BD921A196FD9}" destId="{EB9A65BF-A72B-48E1-A682-2692A739581F}" srcOrd="0" destOrd="0" presId="urn:microsoft.com/office/officeart/2008/layout/CircleAccentTimeline"/>
    <dgm:cxn modelId="{EDA37F6B-4AC1-44A5-B3D0-ACF8B0C878E0}" type="presParOf" srcId="{8F1116E6-3568-4634-B369-BD921A196FD9}" destId="{D4545AF2-0BFC-4AD7-A1CB-67335E36F1FE}" srcOrd="1" destOrd="0" presId="urn:microsoft.com/office/officeart/2008/layout/CircleAccentTimeline"/>
    <dgm:cxn modelId="{8C78F8B3-F96C-4515-8334-A5987CB2C6FC}" type="presParOf" srcId="{8F1116E6-3568-4634-B369-BD921A196FD9}" destId="{2850A21A-8CF7-4A93-8FC7-FBA49EBC5B0F}" srcOrd="2" destOrd="0" presId="urn:microsoft.com/office/officeart/2008/layout/CircleAccentTimeline"/>
    <dgm:cxn modelId="{29E461A0-26D4-4C5F-A415-3759752DE960}" type="presParOf" srcId="{9946AE14-5E59-47C9-914F-25811292EA6F}" destId="{11326509-70DC-4C31-BEDF-5170ADF1519E}" srcOrd="1" destOrd="0" presId="urn:microsoft.com/office/officeart/2008/layout/CircleAccentTimeline"/>
    <dgm:cxn modelId="{415E7693-6123-42FE-A493-D6AB46351438}" type="presParOf" srcId="{9946AE14-5E59-47C9-914F-25811292EA6F}" destId="{98B4000F-63FB-4A28-9A0A-0C802DF45558}" srcOrd="2" destOrd="0" presId="urn:microsoft.com/office/officeart/2008/layout/CircleAccentTimeline"/>
    <dgm:cxn modelId="{00D765CA-DC6F-4E24-8B45-218604A7715A}" type="presParOf" srcId="{9946AE14-5E59-47C9-914F-25811292EA6F}" destId="{D3167BEF-F9E5-42BE-BAFD-E12FB285D43D}" srcOrd="3" destOrd="0" presId="urn:microsoft.com/office/officeart/2008/layout/CircleAccentTimeline"/>
    <dgm:cxn modelId="{401C0CA6-F5A4-4B81-BC12-6145C47CFC35}" type="presParOf" srcId="{9946AE14-5E59-47C9-914F-25811292EA6F}" destId="{124667A1-D120-4763-95BD-0B5EE777D5AB}" srcOrd="4" destOrd="0" presId="urn:microsoft.com/office/officeart/2008/layout/CircleAccentTimeline"/>
    <dgm:cxn modelId="{B9AAF3B4-84E8-43E6-ACD8-4E49F7E4388A}" type="presParOf" srcId="{124667A1-D120-4763-95BD-0B5EE777D5AB}" destId="{9B539A12-5335-4EB3-897F-E1F4CB5EB059}" srcOrd="0" destOrd="0" presId="urn:microsoft.com/office/officeart/2008/layout/CircleAccentTimeline"/>
    <dgm:cxn modelId="{03AAEFBE-9524-49B2-8C94-989F1C7220FE}" type="presParOf" srcId="{124667A1-D120-4763-95BD-0B5EE777D5AB}" destId="{C58A61F7-24FD-47AB-814B-A70FE30125FA}" srcOrd="1" destOrd="0" presId="urn:microsoft.com/office/officeart/2008/layout/CircleAccentTimeline"/>
    <dgm:cxn modelId="{2C2A1FF9-5BD9-4A94-B0B9-302A7524F5E1}" type="presParOf" srcId="{124667A1-D120-4763-95BD-0B5EE777D5AB}" destId="{E71004F2-9B95-4845-8C1C-65594B8A559B}" srcOrd="2" destOrd="0" presId="urn:microsoft.com/office/officeart/2008/layout/CircleAccentTimeline"/>
    <dgm:cxn modelId="{F85AC85C-CAF4-4EA6-950D-752B87BB4164}" type="presParOf" srcId="{9946AE14-5E59-47C9-914F-25811292EA6F}" destId="{9BB69EA6-AA0B-46D7-92A6-3F93DBDBAE81}" srcOrd="5" destOrd="0" presId="urn:microsoft.com/office/officeart/2008/layout/CircleAccentTimeline"/>
    <dgm:cxn modelId="{424A4FD5-AF9F-459F-9984-9BD75872A590}" type="presParOf" srcId="{9946AE14-5E59-47C9-914F-25811292EA6F}" destId="{7E74639C-AB6C-40A4-AB43-0528C7532670}" srcOrd="6" destOrd="0" presId="urn:microsoft.com/office/officeart/2008/layout/CircleAccentTimeline"/>
    <dgm:cxn modelId="{5BA901FE-C979-47ED-81E9-C747176247C0}" type="presParOf" srcId="{9946AE14-5E59-47C9-914F-25811292EA6F}" destId="{2F20F295-9810-45AA-BD15-A055DFFEAB3A}" srcOrd="7" destOrd="0" presId="urn:microsoft.com/office/officeart/2008/layout/CircleAccentTimeline"/>
    <dgm:cxn modelId="{40C2A396-8CB8-4BBC-A1EF-3E204599DDD8}" type="presParOf" srcId="{2F20F295-9810-45AA-BD15-A055DFFEAB3A}" destId="{C1DB8D5B-BA77-481F-ADBB-129DAED22B25}" srcOrd="0" destOrd="0" presId="urn:microsoft.com/office/officeart/2008/layout/CircleAccentTimeline"/>
    <dgm:cxn modelId="{32848683-73D7-47C1-BFE9-E765330F735E}" type="presParOf" srcId="{2F20F295-9810-45AA-BD15-A055DFFEAB3A}" destId="{5F7FE8CD-D3AA-4E96-93B7-C6873C581AC2}" srcOrd="1" destOrd="0" presId="urn:microsoft.com/office/officeart/2008/layout/CircleAccentTimeline"/>
    <dgm:cxn modelId="{26739E64-52BE-4308-B2ED-59529F48C354}" type="presParOf" srcId="{2F20F295-9810-45AA-BD15-A055DFFEAB3A}" destId="{075D6C36-27A2-4F03-A6EC-0C431CEBD8B4}" srcOrd="2" destOrd="0" presId="urn:microsoft.com/office/officeart/2008/layout/CircleAccentTimeline"/>
    <dgm:cxn modelId="{F1B67597-5B59-4A76-9729-10C7DDD07F05}" type="presParOf" srcId="{9946AE14-5E59-47C9-914F-25811292EA6F}" destId="{9BF78451-4B38-4432-ACCE-B63244044ED6}" srcOrd="8" destOrd="0" presId="urn:microsoft.com/office/officeart/2008/layout/CircleAccentTimeline"/>
    <dgm:cxn modelId="{D58EBED4-B92C-4CF0-B39E-70E2AACBE732}" type="presParOf" srcId="{9946AE14-5E59-47C9-914F-25811292EA6F}" destId="{4ADC64E0-65F9-4953-A9B6-CDE9733209F4}" srcOrd="9" destOrd="0" presId="urn:microsoft.com/office/officeart/2008/layout/CircleAccentTimeline"/>
    <dgm:cxn modelId="{96F83D9F-D0F5-4A39-BF97-03FDA9B34A7F}" type="presParOf" srcId="{9946AE14-5E59-47C9-914F-25811292EA6F}" destId="{98F508A0-014B-4CF0-9CC1-56F87542CC74}" srcOrd="10" destOrd="0" presId="urn:microsoft.com/office/officeart/2008/layout/CircleAccentTimeline"/>
    <dgm:cxn modelId="{05D6EDFF-9F16-4F2E-AD60-7BB9B86193D6}" type="presParOf" srcId="{9946AE14-5E59-47C9-914F-25811292EA6F}" destId="{CB428122-A466-4F05-9A11-A5059E5F5B82}" srcOrd="11" destOrd="0" presId="urn:microsoft.com/office/officeart/2008/layout/CircleAccentTimeline"/>
    <dgm:cxn modelId="{A283582E-6AA9-4540-8916-FD6555585C8F}" type="presParOf" srcId="{CB428122-A466-4F05-9A11-A5059E5F5B82}" destId="{3FDEF943-B731-4B9B-B06D-BC14044C2A3A}" srcOrd="0" destOrd="0" presId="urn:microsoft.com/office/officeart/2008/layout/CircleAccentTimeline"/>
    <dgm:cxn modelId="{9DB31ED2-A94C-4B92-A166-BE09F0945AB1}" type="presParOf" srcId="{CB428122-A466-4F05-9A11-A5059E5F5B82}" destId="{1B6C6C15-8428-420A-B04E-DF2D7209ABF4}" srcOrd="1" destOrd="0" presId="urn:microsoft.com/office/officeart/2008/layout/CircleAccentTimeline"/>
    <dgm:cxn modelId="{5367BC28-B49A-4CDA-B4EE-6A89C5922C33}" type="presParOf" srcId="{CB428122-A466-4F05-9A11-A5059E5F5B82}" destId="{0A12E929-8879-4E0A-9274-074792B42924}" srcOrd="2" destOrd="0" presId="urn:microsoft.com/office/officeart/2008/layout/CircleAccentTimeline"/>
    <dgm:cxn modelId="{AE498D91-73BB-4BFD-90C6-5C243CE5EC6A}" type="presParOf" srcId="{9946AE14-5E59-47C9-914F-25811292EA6F}" destId="{D9A6D9D9-EFB5-482A-90AD-50540FD59411}" srcOrd="12" destOrd="0" presId="urn:microsoft.com/office/officeart/2008/layout/CircleAccentTimeline"/>
    <dgm:cxn modelId="{B992A1E2-21D5-4DC5-B5AA-EB2F25935FBD}" type="presParOf" srcId="{9946AE14-5E59-47C9-914F-25811292EA6F}" destId="{FB4543B6-38CB-4491-8424-CC293228A60D}" srcOrd="13" destOrd="0" presId="urn:microsoft.com/office/officeart/2008/layout/CircleAccentTimeline"/>
    <dgm:cxn modelId="{0C874144-E3DB-4E0A-9DA9-1E7A27DBE71A}" type="presParOf" srcId="{9946AE14-5E59-47C9-914F-25811292EA6F}" destId="{C169C065-3EF3-4068-B112-3A7E2B116B0A}" srcOrd="14" destOrd="0" presId="urn:microsoft.com/office/officeart/2008/layout/CircleAccentTimeline"/>
    <dgm:cxn modelId="{2380A2FB-3B85-4728-8741-E1D3EE007CD8}" type="presParOf" srcId="{C169C065-3EF3-4068-B112-3A7E2B116B0A}" destId="{3D4803AA-FFE3-47DF-8B1F-1975C816D9A6}" srcOrd="0" destOrd="0" presId="urn:microsoft.com/office/officeart/2008/layout/CircleAccentTimeline"/>
    <dgm:cxn modelId="{69DE758A-2335-4F01-8364-F2300888E718}" type="presParOf" srcId="{C169C065-3EF3-4068-B112-3A7E2B116B0A}" destId="{F52303D7-6954-4C6A-82CF-CFF8742B6C8B}" srcOrd="1" destOrd="0" presId="urn:microsoft.com/office/officeart/2008/layout/CircleAccentTimeline"/>
    <dgm:cxn modelId="{D9FD3793-30C8-471E-A982-C54A4E4C8DBF}" type="presParOf" srcId="{C169C065-3EF3-4068-B112-3A7E2B116B0A}" destId="{06FF348E-398A-4B51-A056-9D48809FE598}" srcOrd="2" destOrd="0" presId="urn:microsoft.com/office/officeart/2008/layout/CircleAccentTimeline"/>
    <dgm:cxn modelId="{2EC75EAA-3484-4CD9-AF5D-5A169DE6D9B0}" type="presParOf" srcId="{9946AE14-5E59-47C9-914F-25811292EA6F}" destId="{A98A2CAA-2E56-45F0-AB6A-9F6A4743068C}" srcOrd="15" destOrd="0" presId="urn:microsoft.com/office/officeart/2008/layout/CircleAccentTimeline"/>
    <dgm:cxn modelId="{EED7F3E1-EF22-4CF0-BC6D-66642BA172ED}" type="presParOf" srcId="{9946AE14-5E59-47C9-914F-25811292EA6F}" destId="{2CA05F26-D9A9-4FB1-9BF9-DA98F5979130}" srcOrd="16" destOrd="0" presId="urn:microsoft.com/office/officeart/2008/layout/CircleAccentTimeline"/>
    <dgm:cxn modelId="{533F04F4-8C97-424F-82A0-B5C23A74530C}" type="presParOf" srcId="{9946AE14-5E59-47C9-914F-25811292EA6F}" destId="{7144E3E3-9134-4695-AFB9-2585A4840210}" srcOrd="17" destOrd="0" presId="urn:microsoft.com/office/officeart/2008/layout/CircleAccentTimeline"/>
    <dgm:cxn modelId="{5D3463DD-4FA9-4E7E-AAF3-D9F8DC7B4161}" type="presParOf" srcId="{9946AE14-5E59-47C9-914F-25811292EA6F}" destId="{811C2FFA-F19F-4BDA-A751-ED403C7138FF}" srcOrd="18" destOrd="0" presId="urn:microsoft.com/office/officeart/2008/layout/CircleAccentTimeline"/>
    <dgm:cxn modelId="{B58D9DC1-7D55-4E7E-BBCD-635ABB7D2AED}" type="presParOf" srcId="{811C2FFA-F19F-4BDA-A751-ED403C7138FF}" destId="{06C004C0-28D9-42D2-B10F-E69C32472676}" srcOrd="0" destOrd="0" presId="urn:microsoft.com/office/officeart/2008/layout/CircleAccentTimeline"/>
    <dgm:cxn modelId="{55DFB56E-047B-4926-A5AA-3DE2BC335ADA}" type="presParOf" srcId="{811C2FFA-F19F-4BDA-A751-ED403C7138FF}" destId="{C12E203E-4C26-4B16-97F9-A9D54A220295}" srcOrd="1" destOrd="0" presId="urn:microsoft.com/office/officeart/2008/layout/CircleAccentTimeline"/>
    <dgm:cxn modelId="{37674FA7-89AD-4D84-8AF1-ACF6FCCA6930}" type="presParOf" srcId="{811C2FFA-F19F-4BDA-A751-ED403C7138FF}" destId="{FE976C77-B071-4AE9-8D1F-D48E3C27DF72}" srcOrd="2" destOrd="0" presId="urn:microsoft.com/office/officeart/2008/layout/CircleAccentTimeline"/>
    <dgm:cxn modelId="{DCA699C5-5040-40E7-889F-F8E095231F7A}" type="presParOf" srcId="{9946AE14-5E59-47C9-914F-25811292EA6F}" destId="{F68A5E46-26C2-431E-9464-3153BDA9B6E3}" srcOrd="19" destOrd="0" presId="urn:microsoft.com/office/officeart/2008/layout/CircleAccentTimeline"/>
    <dgm:cxn modelId="{BA2922CB-4D1C-435F-8503-01B8FAE99DE7}" type="presParOf" srcId="{9946AE14-5E59-47C9-914F-25811292EA6F}" destId="{E902F7E2-5F61-4988-8778-63FF35A5AF52}" srcOrd="20" destOrd="0" presId="urn:microsoft.com/office/officeart/2008/layout/CircleAccentTimeline"/>
    <dgm:cxn modelId="{E6F77A47-2463-428E-8B1A-3158BADC4AE9}" type="presParOf" srcId="{9946AE14-5E59-47C9-914F-25811292EA6F}" destId="{B9B7F693-E475-47B6-AE6E-53C86D30F195}" srcOrd="21" destOrd="0" presId="urn:microsoft.com/office/officeart/2008/layout/CircleAccentTimeline"/>
    <dgm:cxn modelId="{76CF1B5A-CB6E-470B-A9C7-B968C9C06A7F}" type="presParOf" srcId="{9946AE14-5E59-47C9-914F-25811292EA6F}" destId="{9A1A5DAC-8161-4114-8898-BA13B907676F}" srcOrd="22" destOrd="0" presId="urn:microsoft.com/office/officeart/2008/layout/CircleAccentTimeline"/>
    <dgm:cxn modelId="{090ED7E9-3FCF-45A7-85DD-82292811D2C9}" type="presParOf" srcId="{9A1A5DAC-8161-4114-8898-BA13B907676F}" destId="{13EEEFFB-9822-4185-8439-FCD60126FA76}" srcOrd="0" destOrd="0" presId="urn:microsoft.com/office/officeart/2008/layout/CircleAccentTimeline"/>
    <dgm:cxn modelId="{1D026F04-0E4C-450A-8069-64C3BFAD02CB}" type="presParOf" srcId="{9A1A5DAC-8161-4114-8898-BA13B907676F}" destId="{74FD05B8-89C4-40E4-A10A-B9B9A5038972}" srcOrd="1" destOrd="0" presId="urn:microsoft.com/office/officeart/2008/layout/CircleAccentTimeline"/>
    <dgm:cxn modelId="{D3E7074B-658F-4BE5-8DBD-A310872617FD}" type="presParOf" srcId="{9A1A5DAC-8161-4114-8898-BA13B907676F}" destId="{C6A28D2D-CC89-4167-AFF7-B25088C51F13}" srcOrd="2" destOrd="0" presId="urn:microsoft.com/office/officeart/2008/layout/CircleAccentTimeline"/>
    <dgm:cxn modelId="{C638BE31-6C10-4B37-8D9A-77F3DB793B94}" type="presParOf" srcId="{9946AE14-5E59-47C9-914F-25811292EA6F}" destId="{6A5C6F7C-DA23-48C3-8263-313832D1885F}" srcOrd="23" destOrd="0" presId="urn:microsoft.com/office/officeart/2008/layout/CircleAccentTimeline"/>
    <dgm:cxn modelId="{CDDA87C1-B30A-4AFA-BF6F-666488ACB11C}" type="presParOf" srcId="{9946AE14-5E59-47C9-914F-25811292EA6F}" destId="{F3058B5D-034A-437C-86FC-0C61B26CBA2D}" srcOrd="24" destOrd="0" presId="urn:microsoft.com/office/officeart/2008/layout/CircleAccentTimeline"/>
    <dgm:cxn modelId="{CED0FD50-C1F3-463A-B407-9A4667E04C0F}" type="presParOf" srcId="{9946AE14-5E59-47C9-914F-25811292EA6F}" destId="{CE220446-83E7-4A40-ABD8-4B1BA6727565}" srcOrd="25" destOrd="0" presId="urn:microsoft.com/office/officeart/2008/layout/CircleAccentTimeline"/>
    <dgm:cxn modelId="{C8580E34-ACD9-48C6-8D80-41E986A24B16}" type="presParOf" srcId="{CE220446-83E7-4A40-ABD8-4B1BA6727565}" destId="{D9997FDC-8412-4FB8-A13C-E942C8FDC6A6}" srcOrd="0" destOrd="0" presId="urn:microsoft.com/office/officeart/2008/layout/CircleAccentTimeline"/>
    <dgm:cxn modelId="{AD551690-F5CB-4AAA-B04C-7DBDBD596695}" type="presParOf" srcId="{CE220446-83E7-4A40-ABD8-4B1BA6727565}" destId="{68108A98-61E0-431B-8A42-E74F13FAF6E3}" srcOrd="1" destOrd="0" presId="urn:microsoft.com/office/officeart/2008/layout/CircleAccentTimeline"/>
    <dgm:cxn modelId="{16286453-9400-4F90-BC23-49223ECE3D30}" type="presParOf" srcId="{CE220446-83E7-4A40-ABD8-4B1BA6727565}" destId="{DD8EB4AC-3BE5-49A3-8820-2F3AD9A24CE2}" srcOrd="2" destOrd="0" presId="urn:microsoft.com/office/officeart/2008/layout/CircleAccentTimeline"/>
    <dgm:cxn modelId="{70ED663B-97AE-45AB-8227-58300E5AE0DC}" type="presParOf" srcId="{9946AE14-5E59-47C9-914F-25811292EA6F}" destId="{7A4B8E5F-1611-4BAE-8E17-22306D2CAA28}" srcOrd="26" destOrd="0" presId="urn:microsoft.com/office/officeart/2008/layout/CircleAccentTimeline"/>
    <dgm:cxn modelId="{E59D1706-D29E-467C-A10D-73104C02167E}" type="presParOf" srcId="{9946AE14-5E59-47C9-914F-25811292EA6F}" destId="{BAF1EA18-0B44-48E1-88D9-DE24D1D57E96}" srcOrd="27" destOrd="0" presId="urn:microsoft.com/office/officeart/2008/layout/CircleAccentTimeline"/>
    <dgm:cxn modelId="{9FBE7538-639D-4CDE-A58E-B111984BB476}" type="presParOf" srcId="{9946AE14-5E59-47C9-914F-25811292EA6F}" destId="{20244E4A-1147-427F-B6B2-7F91A8775757}" srcOrd="28" destOrd="0" presId="urn:microsoft.com/office/officeart/2008/layout/CircleAccentTimeline"/>
    <dgm:cxn modelId="{D0F923A3-26F6-479D-9401-926C3CCEF1D7}" type="presParOf" srcId="{9946AE14-5E59-47C9-914F-25811292EA6F}" destId="{A5D1D5C4-47EB-4143-9631-C9ADDF990A23}" srcOrd="29" destOrd="0" presId="urn:microsoft.com/office/officeart/2008/layout/CircleAccentTimeline"/>
    <dgm:cxn modelId="{FAB43823-66DA-47D6-BDCE-FFE4EC43A1BF}" type="presParOf" srcId="{A5D1D5C4-47EB-4143-9631-C9ADDF990A23}" destId="{A0701D47-CDA7-4637-961B-E43E953EA3D1}" srcOrd="0" destOrd="0" presId="urn:microsoft.com/office/officeart/2008/layout/CircleAccentTimeline"/>
    <dgm:cxn modelId="{83CA0704-E5DA-47D7-8138-F507D7DB297F}" type="presParOf" srcId="{A5D1D5C4-47EB-4143-9631-C9ADDF990A23}" destId="{79E9DDF6-E8D3-4FA5-BA8C-A00C1D5AE0E3}" srcOrd="1" destOrd="0" presId="urn:microsoft.com/office/officeart/2008/layout/CircleAccentTimeline"/>
    <dgm:cxn modelId="{65BAF4BA-F04F-423C-9DE8-85B1CF242AE5}" type="presParOf" srcId="{A5D1D5C4-47EB-4143-9631-C9ADDF990A23}" destId="{E744E3B6-FBF4-4257-85A2-9467D62A8964}" srcOrd="2" destOrd="0" presId="urn:microsoft.com/office/officeart/2008/layout/CircleAccentTimeline"/>
    <dgm:cxn modelId="{C6505C8C-FD05-4A51-98F0-AEC7012FBA28}" type="presParOf" srcId="{9946AE14-5E59-47C9-914F-25811292EA6F}" destId="{750175BD-7A21-4F50-B293-73C82E2F1AFD}" srcOrd="30" destOrd="0" presId="urn:microsoft.com/office/officeart/2008/layout/CircleAccentTimeline"/>
    <dgm:cxn modelId="{2CB92CC0-BAFF-49F8-BBF1-11299D9383C7}" type="presParOf" srcId="{9946AE14-5E59-47C9-914F-25811292EA6F}" destId="{6A5752ED-DAD6-4D77-B707-8700FC883809}" srcOrd="31" destOrd="0" presId="urn:microsoft.com/office/officeart/2008/layout/CircleAccentTimeline"/>
    <dgm:cxn modelId="{2E6ABBC0-D42C-4E39-A89F-1450ECCC5F59}" type="presParOf" srcId="{9946AE14-5E59-47C9-914F-25811292EA6F}" destId="{9429819F-977F-46DA-BEF7-CC70C0BB6B46}" srcOrd="32" destOrd="0" presId="urn:microsoft.com/office/officeart/2008/layout/CircleAccentTimeline"/>
    <dgm:cxn modelId="{248A7F99-6628-42CB-AB2B-9C7F316D864B}" type="presParOf" srcId="{9429819F-977F-46DA-BEF7-CC70C0BB6B46}" destId="{B1ADC2BD-4443-4472-92B7-B22E99601097}" srcOrd="0" destOrd="0" presId="urn:microsoft.com/office/officeart/2008/layout/CircleAccentTimeline"/>
    <dgm:cxn modelId="{B703EA0D-2BC2-4446-B8D5-AABDB0272495}" type="presParOf" srcId="{9429819F-977F-46DA-BEF7-CC70C0BB6B46}" destId="{B7A01543-7202-479D-8B60-7CB2520CDFB4}" srcOrd="1" destOrd="0" presId="urn:microsoft.com/office/officeart/2008/layout/CircleAccentTimeline"/>
    <dgm:cxn modelId="{3F9E1B68-0E84-49B7-A77F-F7C39F105048}" type="presParOf" srcId="{9429819F-977F-46DA-BEF7-CC70C0BB6B46}" destId="{610E604D-94A0-4A38-A1AB-62004EB65BAA}" srcOrd="2" destOrd="0" presId="urn:microsoft.com/office/officeart/2008/layout/CircleAccentTimeline"/>
    <dgm:cxn modelId="{FF06CA5F-E121-46D8-BFD8-1D49DFE1E03B}" type="presParOf" srcId="{9946AE14-5E59-47C9-914F-25811292EA6F}" destId="{5AD7F397-0440-41CB-8DA3-5AB024F9A1B7}" srcOrd="33" destOrd="0" presId="urn:microsoft.com/office/officeart/2008/layout/CircleAccentTimeline"/>
    <dgm:cxn modelId="{385DCC7E-E7D5-428D-A53D-C3E116D76E84}" type="presParOf" srcId="{9946AE14-5E59-47C9-914F-25811292EA6F}" destId="{D57D0898-9B5D-46DB-9162-13761D1C7A89}" srcOrd="34" destOrd="0" presId="urn:microsoft.com/office/officeart/2008/layout/CircleAccentTimeline"/>
    <dgm:cxn modelId="{FE7B47E0-2ED7-4C55-9B40-FF34BE6E9903}" type="presParOf" srcId="{9946AE14-5E59-47C9-914F-25811292EA6F}" destId="{224E55A1-F86A-4914-A3C7-73C902E8CDEA}" srcOrd="35" destOrd="0" presId="urn:microsoft.com/office/officeart/2008/layout/CircleAccentTimeline"/>
    <dgm:cxn modelId="{C829BF8D-3166-4B51-A84E-45E82ED304A0}" type="presParOf" srcId="{9946AE14-5E59-47C9-914F-25811292EA6F}" destId="{D55311B9-6AF5-4105-B2D8-3F49F198484B}" srcOrd="36" destOrd="0" presId="urn:microsoft.com/office/officeart/2008/layout/CircleAccentTimeline"/>
    <dgm:cxn modelId="{AEF53143-CCAD-4F93-A812-D35A5FD6C818}" type="presParOf" srcId="{D55311B9-6AF5-4105-B2D8-3F49F198484B}" destId="{93D1971B-90BD-478C-9CB5-71C7F42C361D}" srcOrd="0" destOrd="0" presId="urn:microsoft.com/office/officeart/2008/layout/CircleAccentTimeline"/>
    <dgm:cxn modelId="{53E04262-9F43-4C12-B78D-50A4BC0472F3}" type="presParOf" srcId="{D55311B9-6AF5-4105-B2D8-3F49F198484B}" destId="{9CD697B5-D0EB-4E4D-BB98-86A8177E01D6}" srcOrd="1" destOrd="0" presId="urn:microsoft.com/office/officeart/2008/layout/CircleAccentTimeline"/>
    <dgm:cxn modelId="{0DFE6693-DCB2-432D-BEE1-F8185F758A5C}" type="presParOf" srcId="{D55311B9-6AF5-4105-B2D8-3F49F198484B}" destId="{DC930D29-73E7-420A-9F58-F3BF578A60D1}" srcOrd="2" destOrd="0" presId="urn:microsoft.com/office/officeart/2008/layout/CircleAccentTimeline"/>
    <dgm:cxn modelId="{BAE50F81-8D48-4AD6-97F4-4F7B888CFF7A}" type="presParOf" srcId="{9946AE14-5E59-47C9-914F-25811292EA6F}" destId="{BBF6E439-B1B2-4B5D-A1A0-98FB1CAA0985}" srcOrd="37" destOrd="0" presId="urn:microsoft.com/office/officeart/2008/layout/CircleAccentTimeline"/>
    <dgm:cxn modelId="{F5ED056F-F509-4E9F-9B77-CCF71198CC3D}" type="presParOf" srcId="{9946AE14-5E59-47C9-914F-25811292EA6F}" destId="{63D6E92B-E847-4319-9137-F18E47C21585}" srcOrd="38" destOrd="0" presId="urn:microsoft.com/office/officeart/2008/layout/CircleAccentTimeline"/>
    <dgm:cxn modelId="{C3A23F73-33A8-43D8-8085-4ED89B8424C1}" type="presParOf" srcId="{9946AE14-5E59-47C9-914F-25811292EA6F}" destId="{D6A19C52-C2FE-4E6B-95AB-05D2F68DD0D4}" srcOrd="39" destOrd="0" presId="urn:microsoft.com/office/officeart/2008/layout/CircleAccentTimeline"/>
    <dgm:cxn modelId="{E8695852-34E7-4BE8-BA14-CE3F27A31F8A}" type="presParOf" srcId="{D6A19C52-C2FE-4E6B-95AB-05D2F68DD0D4}" destId="{B87EEF49-0B08-4C48-85F6-8D140C70E26D}" srcOrd="0" destOrd="0" presId="urn:microsoft.com/office/officeart/2008/layout/CircleAccentTimeline"/>
    <dgm:cxn modelId="{117E5E83-0A03-4114-AD53-81966B0E65C2}" type="presParOf" srcId="{D6A19C52-C2FE-4E6B-95AB-05D2F68DD0D4}" destId="{5393BE72-8659-4EDF-B4CE-B2F583B3373A}" srcOrd="1" destOrd="0" presId="urn:microsoft.com/office/officeart/2008/layout/CircleAccentTimeline"/>
    <dgm:cxn modelId="{4BAC4918-F61D-4000-86ED-4F4C7000D12C}" type="presParOf" srcId="{D6A19C52-C2FE-4E6B-95AB-05D2F68DD0D4}" destId="{FAA1F900-D1F8-4478-8E84-B44548935EA5}" srcOrd="2" destOrd="0" presId="urn:microsoft.com/office/officeart/2008/layout/CircleAccentTimeline"/>
    <dgm:cxn modelId="{B679970F-D77F-48D7-B62A-474322C2340F}" type="presParOf" srcId="{9946AE14-5E59-47C9-914F-25811292EA6F}" destId="{2C6DDA02-F0A3-4E2D-A265-6433B39E1259}" srcOrd="40" destOrd="0" presId="urn:microsoft.com/office/officeart/2008/layout/CircleAccentTimeline"/>
    <dgm:cxn modelId="{A9D03A68-81E8-409D-84CC-49F4CC42A88A}" type="presParOf" srcId="{9946AE14-5E59-47C9-914F-25811292EA6F}" destId="{425A3B21-7FFE-4196-A4C8-BB33B1026A15}" srcOrd="41" destOrd="0" presId="urn:microsoft.com/office/officeart/2008/layout/CircleAccentTimeline"/>
    <dgm:cxn modelId="{DEDB9139-2857-4ED7-8E52-CC6429A11A51}" type="presParOf" srcId="{9946AE14-5E59-47C9-914F-25811292EA6F}" destId="{440035E3-AFD3-4C3E-812B-D7C3DA39E9AE}" srcOrd="42" destOrd="0" presId="urn:microsoft.com/office/officeart/2008/layout/CircleAccentTimeline"/>
    <dgm:cxn modelId="{112532DD-C06D-4924-8C3D-8DE1D4FAB708}" type="presParOf" srcId="{9946AE14-5E59-47C9-914F-25811292EA6F}" destId="{7A6E943C-9191-4411-95CD-05A392F540FE}" srcOrd="43" destOrd="0" presId="urn:microsoft.com/office/officeart/2008/layout/CircleAccentTimeline"/>
    <dgm:cxn modelId="{8B546D34-4AB2-4757-B01F-3835738D9A31}" type="presParOf" srcId="{7A6E943C-9191-4411-95CD-05A392F540FE}" destId="{BC24D997-3AFB-49C3-88D5-C5F3AD2A21A5}" srcOrd="0" destOrd="0" presId="urn:microsoft.com/office/officeart/2008/layout/CircleAccentTimeline"/>
    <dgm:cxn modelId="{DEBB5DB6-5C66-403B-8EE0-F5A716F8801C}" type="presParOf" srcId="{7A6E943C-9191-4411-95CD-05A392F540FE}" destId="{EF0741D6-D12C-4DBD-A70E-6676440069E4}" srcOrd="1" destOrd="0" presId="urn:microsoft.com/office/officeart/2008/layout/CircleAccentTimeline"/>
    <dgm:cxn modelId="{A373C564-E4D8-4B79-856A-C45E1EB27C8A}" type="presParOf" srcId="{7A6E943C-9191-4411-95CD-05A392F540FE}" destId="{13CA3B8F-5C8B-47B8-B6B0-DCF788378D58}" srcOrd="2" destOrd="0" presId="urn:microsoft.com/office/officeart/2008/layout/CircleAccentTimeline"/>
    <dgm:cxn modelId="{9F130889-AF3C-404B-B948-3BBF7DE15AEE}" type="presParOf" srcId="{9946AE14-5E59-47C9-914F-25811292EA6F}" destId="{4BEC11EA-191A-4B67-99D5-A189E657E6D4}" srcOrd="44" destOrd="0" presId="urn:microsoft.com/office/officeart/2008/layout/CircleAccentTimeline"/>
    <dgm:cxn modelId="{145B1B41-5731-4585-A316-70E76916BE5B}" type="presParOf" srcId="{9946AE14-5E59-47C9-914F-25811292EA6F}" destId="{56536225-1E8D-4E0B-A8FF-0B3B5C0682A7}" srcOrd="45" destOrd="0" presId="urn:microsoft.com/office/officeart/2008/layout/CircleAccentTimeline"/>
    <dgm:cxn modelId="{A2E481CB-7024-41D1-828D-8758E35E1A4B}" type="presParOf" srcId="{9946AE14-5E59-47C9-914F-25811292EA6F}" destId="{65D442B0-E113-4ADB-942D-8CE93ACBAD1F}" srcOrd="46" destOrd="0" presId="urn:microsoft.com/office/officeart/2008/layout/CircleAccentTimeline"/>
    <dgm:cxn modelId="{72240741-86F9-4FB0-8E8C-45741DE63548}" type="presParOf" srcId="{65D442B0-E113-4ADB-942D-8CE93ACBAD1F}" destId="{8C51FA9B-4089-415F-8E90-B280393EA85B}" srcOrd="0" destOrd="0" presId="urn:microsoft.com/office/officeart/2008/layout/CircleAccentTimeline"/>
    <dgm:cxn modelId="{13876412-FD71-4DE5-89E5-B2253DE0ACBD}" type="presParOf" srcId="{65D442B0-E113-4ADB-942D-8CE93ACBAD1F}" destId="{AB23953B-5FB1-45B4-96CA-59E602E7A47B}" srcOrd="1" destOrd="0" presId="urn:microsoft.com/office/officeart/2008/layout/CircleAccentTimeline"/>
    <dgm:cxn modelId="{FFEB3263-BBB8-4CD8-9441-BD6A267E6F5B}" type="presParOf" srcId="{65D442B0-E113-4ADB-942D-8CE93ACBAD1F}" destId="{25492A29-EBF8-4BDD-90B0-446921C29AAE}" srcOrd="2" destOrd="0" presId="urn:microsoft.com/office/officeart/2008/layout/CircleAccentTimeline"/>
    <dgm:cxn modelId="{60761ECC-290B-405D-AC32-A9EC87700272}" type="presParOf" srcId="{9946AE14-5E59-47C9-914F-25811292EA6F}" destId="{E51DA52A-6C68-4317-A2AD-B3213257BF82}" srcOrd="47" destOrd="0" presId="urn:microsoft.com/office/officeart/2008/layout/CircleAccentTimeline"/>
    <dgm:cxn modelId="{A582794B-AC97-49E7-BF5F-2656044805BE}" type="presParOf" srcId="{9946AE14-5E59-47C9-914F-25811292EA6F}" destId="{756ED402-0AE5-4E7D-9251-64A0319FCD0E}" srcOrd="48" destOrd="0" presId="urn:microsoft.com/office/officeart/2008/layout/CircleAccentTimeline"/>
    <dgm:cxn modelId="{54471E54-F815-4647-9B90-C79D3DDDB880}" type="presParOf" srcId="{9946AE14-5E59-47C9-914F-25811292EA6F}" destId="{0AB486C0-1058-4665-ABC4-4E18E3AC5395}" srcOrd="49" destOrd="0" presId="urn:microsoft.com/office/officeart/2008/layout/CircleAccentTimeline"/>
    <dgm:cxn modelId="{2CCC1882-50AD-4A3A-8260-2BC568877390}" type="presParOf" srcId="{9946AE14-5E59-47C9-914F-25811292EA6F}" destId="{277F588F-C6D8-47E5-A2DB-34441C5EEEBA}" srcOrd="50" destOrd="0" presId="urn:microsoft.com/office/officeart/2008/layout/CircleAccentTimeline"/>
    <dgm:cxn modelId="{C6EA7C56-74E8-40E0-8509-9E8AC0B3A4B9}" type="presParOf" srcId="{277F588F-C6D8-47E5-A2DB-34441C5EEEBA}" destId="{76DB7DC7-427F-4FA2-9143-6A1FE4373E3D}" srcOrd="0" destOrd="0" presId="urn:microsoft.com/office/officeart/2008/layout/CircleAccentTimeline"/>
    <dgm:cxn modelId="{C62C99B1-4527-46FB-88C7-1556A6B7CAE8}" type="presParOf" srcId="{277F588F-C6D8-47E5-A2DB-34441C5EEEBA}" destId="{44AA96DF-5977-4E6F-86DA-3A8C1FC1E97B}" srcOrd="1" destOrd="0" presId="urn:microsoft.com/office/officeart/2008/layout/CircleAccentTimeline"/>
    <dgm:cxn modelId="{89D948B2-0D57-4E27-950D-E06296D358DD}" type="presParOf" srcId="{277F588F-C6D8-47E5-A2DB-34441C5EEEBA}" destId="{0442250F-EA54-41E0-AE9C-C16D76A4E358}" srcOrd="2" destOrd="0" presId="urn:microsoft.com/office/officeart/2008/layout/CircleAccentTimeline"/>
    <dgm:cxn modelId="{4ECBC1DA-3E35-4CDC-959E-55FE8DCED93B}" type="presParOf" srcId="{9946AE14-5E59-47C9-914F-25811292EA6F}" destId="{13BE8EEC-1AC8-43EB-BBAF-D7D993E51E8D}" srcOrd="51" destOrd="0" presId="urn:microsoft.com/office/officeart/2008/layout/CircleAccentTimeline"/>
    <dgm:cxn modelId="{7F24A7CD-4102-46C6-9EED-B6811A942C8A}" type="presParOf" srcId="{9946AE14-5E59-47C9-914F-25811292EA6F}" destId="{8C50E172-27A6-46D1-B71F-437AE4299750}" srcOrd="52" destOrd="0" presId="urn:microsoft.com/office/officeart/2008/layout/CircleAccentTimeline"/>
    <dgm:cxn modelId="{B6CC2E45-18DA-42BA-B096-520D9EF76EE3}" type="presParOf" srcId="{9946AE14-5E59-47C9-914F-25811292EA6F}" destId="{50DEAE30-093E-4AD0-8CBD-32228E0CB444}" srcOrd="53" destOrd="0" presId="urn:microsoft.com/office/officeart/2008/layout/CircleAccentTimeline"/>
    <dgm:cxn modelId="{02247DAC-54CF-4C25-949D-B0B1D4512611}" type="presParOf" srcId="{50DEAE30-093E-4AD0-8CBD-32228E0CB444}" destId="{3A35ED11-A6D7-4385-8AE3-3798F502B45D}" srcOrd="0" destOrd="0" presId="urn:microsoft.com/office/officeart/2008/layout/CircleAccentTimeline"/>
    <dgm:cxn modelId="{9903BF42-E834-4E93-9C8C-763873C62B8C}" type="presParOf" srcId="{50DEAE30-093E-4AD0-8CBD-32228E0CB444}" destId="{6A07D66F-B55D-43A8-AF28-A3D73BAEAA5E}" srcOrd="1" destOrd="0" presId="urn:microsoft.com/office/officeart/2008/layout/CircleAccentTimeline"/>
    <dgm:cxn modelId="{20530A3B-82B7-4527-BBC7-56FA6A2C26F7}" type="presParOf" srcId="{50DEAE30-093E-4AD0-8CBD-32228E0CB444}" destId="{094BE766-6BE1-40F3-878A-2D3C6F97FAD7}" srcOrd="2" destOrd="0" presId="urn:microsoft.com/office/officeart/2008/layout/CircleAccentTimeline"/>
    <dgm:cxn modelId="{BBA7717C-6B59-49CD-B4FB-88C28318BF96}" type="presParOf" srcId="{9946AE14-5E59-47C9-914F-25811292EA6F}" destId="{375A6877-52B9-4EFC-8C61-1C1FEE00E29A}" srcOrd="54" destOrd="0" presId="urn:microsoft.com/office/officeart/2008/layout/CircleAccentTimeline"/>
    <dgm:cxn modelId="{84FCA5AD-C42A-4E09-B591-BA08F76C104B}" type="presParOf" srcId="{9946AE14-5E59-47C9-914F-25811292EA6F}" destId="{9EACA4CE-796A-494E-A0CD-46DD8F8B22E7}" srcOrd="55" destOrd="0" presId="urn:microsoft.com/office/officeart/2008/layout/CircleAccentTimeline"/>
    <dgm:cxn modelId="{72BA3A35-2CC3-4C2F-9B50-DF2F225732B2}" type="presParOf" srcId="{9946AE14-5E59-47C9-914F-25811292EA6F}" destId="{F8646B52-5158-4F86-8F13-DA1740AAF490}" srcOrd="56" destOrd="0" presId="urn:microsoft.com/office/officeart/2008/layout/CircleAccentTimeline"/>
    <dgm:cxn modelId="{81BBFCD7-3AC0-48C9-9E8E-70F5F3F34173}" type="presParOf" srcId="{9946AE14-5E59-47C9-914F-25811292EA6F}" destId="{C62B1425-CC2F-4FF2-B0B9-FD2058928E6E}" srcOrd="57" destOrd="0" presId="urn:microsoft.com/office/officeart/2008/layout/CircleAccentTimeline"/>
    <dgm:cxn modelId="{D66925A0-FA6B-4100-968F-F6B3010C6E85}" type="presParOf" srcId="{C62B1425-CC2F-4FF2-B0B9-FD2058928E6E}" destId="{3802A700-40C5-4E92-8340-D070EC01169C}" srcOrd="0" destOrd="0" presId="urn:microsoft.com/office/officeart/2008/layout/CircleAccentTimeline"/>
    <dgm:cxn modelId="{15080324-0BCA-4F84-9D5B-383E3B978F03}" type="presParOf" srcId="{C62B1425-CC2F-4FF2-B0B9-FD2058928E6E}" destId="{E57BD3D5-7A43-48A0-B085-D50D0698BD32}" srcOrd="1" destOrd="0" presId="urn:microsoft.com/office/officeart/2008/layout/CircleAccentTimeline"/>
    <dgm:cxn modelId="{45127B68-5CCB-4909-8F10-6AB3DA9EC6A0}" type="presParOf" srcId="{C62B1425-CC2F-4FF2-B0B9-FD2058928E6E}" destId="{B09566E9-A862-441A-B8C2-2F8ED884B9B5}" srcOrd="2" destOrd="0" presId="urn:microsoft.com/office/officeart/2008/layout/CircleAccentTimeline"/>
    <dgm:cxn modelId="{0969FA83-FFF5-4335-AC88-DD59EA7FEB6E}" type="presParOf" srcId="{9946AE14-5E59-47C9-914F-25811292EA6F}" destId="{762EABDE-668F-46F7-8547-A68DA8462D47}" srcOrd="58" destOrd="0" presId="urn:microsoft.com/office/officeart/2008/layout/CircleAccentTimeline"/>
    <dgm:cxn modelId="{6D3BDF3B-D02D-44C5-89AB-DA6C00EACD10}" type="presParOf" srcId="{9946AE14-5E59-47C9-914F-25811292EA6F}" destId="{AF75CE7A-799A-4201-91A3-05E2B2DA9920}" srcOrd="59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5E9FDB8-2C60-3F47-AF3B-357707F93483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D0FB-8F0C-8E4A-8153-1A4E982256F8}">
      <dgm:prSet phldrT="[Text]"/>
      <dgm:spPr/>
      <dgm:t>
        <a:bodyPr/>
        <a:lstStyle/>
        <a:p>
          <a:r>
            <a:rPr lang="en-US" dirty="0" smtClean="0"/>
            <a:t>Cloud</a:t>
          </a:r>
          <a:endParaRPr lang="en-US" dirty="0"/>
        </a:p>
      </dgm:t>
    </dgm:pt>
    <dgm:pt modelId="{B303E770-1ABB-9441-847C-AA262B7901B1}" type="parTrans" cxnId="{BA0D08F6-D4C2-5440-AD4A-0C930FFDDED1}">
      <dgm:prSet/>
      <dgm:spPr/>
      <dgm:t>
        <a:bodyPr/>
        <a:lstStyle/>
        <a:p>
          <a:endParaRPr lang="en-US"/>
        </a:p>
      </dgm:t>
    </dgm:pt>
    <dgm:pt modelId="{604D63B8-B49F-CC4B-921B-68304AF155D8}" type="sibTrans" cxnId="{BA0D08F6-D4C2-5440-AD4A-0C930FFDDED1}">
      <dgm:prSet/>
      <dgm:spPr/>
      <dgm:t>
        <a:bodyPr/>
        <a:lstStyle/>
        <a:p>
          <a:endParaRPr lang="en-US"/>
        </a:p>
      </dgm:t>
    </dgm:pt>
    <dgm:pt modelId="{95DC3214-9AE3-EB4D-9915-E46AEF56B4CD}">
      <dgm:prSet phldrT="[Text]"/>
      <dgm:spPr/>
      <dgm:t>
        <a:bodyPr/>
        <a:lstStyle/>
        <a:p>
          <a:r>
            <a:rPr lang="en-US" dirty="0" smtClean="0"/>
            <a:t>Azure*</a:t>
          </a:r>
          <a:endParaRPr lang="en-US" dirty="0"/>
        </a:p>
      </dgm:t>
    </dgm:pt>
    <dgm:pt modelId="{3CD47B9F-CB0E-6D41-A83B-96AB608F63F1}" type="parTrans" cxnId="{5049E13D-B871-5449-9BD0-A24F5801B40B}">
      <dgm:prSet/>
      <dgm:spPr/>
      <dgm:t>
        <a:bodyPr/>
        <a:lstStyle/>
        <a:p>
          <a:endParaRPr lang="en-US"/>
        </a:p>
      </dgm:t>
    </dgm:pt>
    <dgm:pt modelId="{783D51BF-952E-104A-A9B9-31B6B2662D8C}" type="sibTrans" cxnId="{5049E13D-B871-5449-9BD0-A24F5801B40B}">
      <dgm:prSet/>
      <dgm:spPr/>
      <dgm:t>
        <a:bodyPr/>
        <a:lstStyle/>
        <a:p>
          <a:endParaRPr lang="en-US"/>
        </a:p>
      </dgm:t>
    </dgm:pt>
    <dgm:pt modelId="{DE609E0A-F780-094B-9959-778C792C0E60}">
      <dgm:prSet phldrT="[Text]"/>
      <dgm:spPr/>
      <dgm:t>
        <a:bodyPr/>
        <a:lstStyle/>
        <a:p>
          <a:r>
            <a:rPr lang="en-US" dirty="0" err="1" smtClean="0"/>
            <a:t>vCloud</a:t>
          </a:r>
          <a:r>
            <a:rPr lang="en-US" dirty="0" smtClean="0"/>
            <a:t> Air</a:t>
          </a:r>
          <a:endParaRPr lang="en-US" dirty="0"/>
        </a:p>
      </dgm:t>
    </dgm:pt>
    <dgm:pt modelId="{196EE536-869C-A84A-BD8B-7EC2941FB0EC}" type="parTrans" cxnId="{FCBC9297-CA5D-4C45-A102-22D7AB041F67}">
      <dgm:prSet/>
      <dgm:spPr/>
      <dgm:t>
        <a:bodyPr/>
        <a:lstStyle/>
        <a:p>
          <a:endParaRPr lang="en-US"/>
        </a:p>
      </dgm:t>
    </dgm:pt>
    <dgm:pt modelId="{55E2EB0A-4462-1C4A-BEA9-EFA0E3AE6AFE}" type="sibTrans" cxnId="{FCBC9297-CA5D-4C45-A102-22D7AB041F67}">
      <dgm:prSet/>
      <dgm:spPr/>
      <dgm:t>
        <a:bodyPr/>
        <a:lstStyle/>
        <a:p>
          <a:endParaRPr lang="en-US"/>
        </a:p>
      </dgm:t>
    </dgm:pt>
    <dgm:pt modelId="{9DF9D556-F780-D445-AF26-2C22AE55FB1B}">
      <dgm:prSet phldrT="[Text]"/>
      <dgm:spPr/>
      <dgm:t>
        <a:bodyPr/>
        <a:lstStyle/>
        <a:p>
          <a:r>
            <a:rPr lang="en-US" dirty="0" smtClean="0"/>
            <a:t>Google Cloud*</a:t>
          </a:r>
          <a:endParaRPr lang="en-US" dirty="0"/>
        </a:p>
      </dgm:t>
    </dgm:pt>
    <dgm:pt modelId="{F1420185-F9B9-AC4A-B3B4-BFBDD4572190}" type="parTrans" cxnId="{06F9C0F1-AE43-E84C-947F-C572B706CD18}">
      <dgm:prSet/>
      <dgm:spPr/>
      <dgm:t>
        <a:bodyPr/>
        <a:lstStyle/>
        <a:p>
          <a:endParaRPr lang="en-US"/>
        </a:p>
      </dgm:t>
    </dgm:pt>
    <dgm:pt modelId="{4C090D12-DDE4-654D-892C-1C2EC783634E}" type="sibTrans" cxnId="{06F9C0F1-AE43-E84C-947F-C572B706CD18}">
      <dgm:prSet/>
      <dgm:spPr/>
      <dgm:t>
        <a:bodyPr/>
        <a:lstStyle/>
        <a:p>
          <a:endParaRPr lang="en-US"/>
        </a:p>
      </dgm:t>
    </dgm:pt>
    <dgm:pt modelId="{E145F99A-2373-F445-A8A9-08FFBB4C206A}">
      <dgm:prSet phldrT="[Text]"/>
      <dgm:spPr/>
      <dgm:t>
        <a:bodyPr/>
        <a:lstStyle/>
        <a:p>
          <a:r>
            <a:rPr lang="en-US" dirty="0" smtClean="0"/>
            <a:t>AWS*</a:t>
          </a:r>
          <a:endParaRPr lang="en-US" dirty="0"/>
        </a:p>
      </dgm:t>
    </dgm:pt>
    <dgm:pt modelId="{430A1AE5-F4CC-8049-AA5D-01E67C6FF511}" type="parTrans" cxnId="{5326F1EF-0931-9A42-AB9B-51293470B4C2}">
      <dgm:prSet/>
      <dgm:spPr/>
      <dgm:t>
        <a:bodyPr/>
        <a:lstStyle/>
        <a:p>
          <a:endParaRPr lang="en-US"/>
        </a:p>
      </dgm:t>
    </dgm:pt>
    <dgm:pt modelId="{DF60B139-DBE2-7448-85F5-18C912CA0900}" type="sibTrans" cxnId="{5326F1EF-0931-9A42-AB9B-51293470B4C2}">
      <dgm:prSet/>
      <dgm:spPr/>
      <dgm:t>
        <a:bodyPr/>
        <a:lstStyle/>
        <a:p>
          <a:endParaRPr lang="en-US"/>
        </a:p>
      </dgm:t>
    </dgm:pt>
    <dgm:pt modelId="{ADC69D69-20F5-F94D-8559-247D35D00C04}" type="pres">
      <dgm:prSet presAssocID="{05E9FDB8-2C60-3F47-AF3B-357707F9348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D75798-4EC9-2E4B-BD11-CF72FA520CE4}" type="pres">
      <dgm:prSet presAssocID="{2C23D0FB-8F0C-8E4A-8153-1A4E982256F8}" presName="roof" presStyleLbl="dkBgShp" presStyleIdx="0" presStyleCnt="2"/>
      <dgm:spPr/>
      <dgm:t>
        <a:bodyPr/>
        <a:lstStyle/>
        <a:p>
          <a:endParaRPr lang="en-US"/>
        </a:p>
      </dgm:t>
    </dgm:pt>
    <dgm:pt modelId="{0BF56D69-34CF-814C-9D26-E3CB9117D0B2}" type="pres">
      <dgm:prSet presAssocID="{2C23D0FB-8F0C-8E4A-8153-1A4E982256F8}" presName="pillars" presStyleCnt="0"/>
      <dgm:spPr/>
    </dgm:pt>
    <dgm:pt modelId="{44AD3868-0707-8E46-8A70-26AC4DB53416}" type="pres">
      <dgm:prSet presAssocID="{2C23D0FB-8F0C-8E4A-8153-1A4E982256F8}" presName="pillar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F09DD-FCFC-874F-88C1-507EC9F750CE}" type="pres">
      <dgm:prSet presAssocID="{95DC3214-9AE3-EB4D-9915-E46AEF56B4CD}" presName="pillarX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070F26-6647-5E4F-B1DD-5B2F0BAA67FA}" type="pres">
      <dgm:prSet presAssocID="{9DF9D556-F780-D445-AF26-2C22AE55FB1B}" presName="pillarX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2082B7-389C-1240-B943-AD6D330C7B95}" type="pres">
      <dgm:prSet presAssocID="{E145F99A-2373-F445-A8A9-08FFBB4C206A}" presName="pillarX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458DA2-CBAB-D749-83FA-BA1A74B4F5FB}" type="pres">
      <dgm:prSet presAssocID="{2C23D0FB-8F0C-8E4A-8153-1A4E982256F8}" presName="base" presStyleLbl="dkBgShp" presStyleIdx="1" presStyleCnt="2"/>
      <dgm:spPr/>
    </dgm:pt>
  </dgm:ptLst>
  <dgm:cxnLst>
    <dgm:cxn modelId="{FCBC9297-CA5D-4C45-A102-22D7AB041F67}" srcId="{2C23D0FB-8F0C-8E4A-8153-1A4E982256F8}" destId="{DE609E0A-F780-094B-9959-778C792C0E60}" srcOrd="0" destOrd="0" parTransId="{196EE536-869C-A84A-BD8B-7EC2941FB0EC}" sibTransId="{55E2EB0A-4462-1C4A-BEA9-EFA0E3AE6AFE}"/>
    <dgm:cxn modelId="{0B3C2F03-F769-6945-AB14-A7DE85387571}" type="presOf" srcId="{E145F99A-2373-F445-A8A9-08FFBB4C206A}" destId="{652082B7-389C-1240-B943-AD6D330C7B95}" srcOrd="0" destOrd="0" presId="urn:microsoft.com/office/officeart/2005/8/layout/hList3"/>
    <dgm:cxn modelId="{5326F1EF-0931-9A42-AB9B-51293470B4C2}" srcId="{2C23D0FB-8F0C-8E4A-8153-1A4E982256F8}" destId="{E145F99A-2373-F445-A8A9-08FFBB4C206A}" srcOrd="3" destOrd="0" parTransId="{430A1AE5-F4CC-8049-AA5D-01E67C6FF511}" sibTransId="{DF60B139-DBE2-7448-85F5-18C912CA0900}"/>
    <dgm:cxn modelId="{2456CDF5-3E17-6B40-9EFD-6DC031D1B817}" type="presOf" srcId="{05E9FDB8-2C60-3F47-AF3B-357707F93483}" destId="{ADC69D69-20F5-F94D-8559-247D35D00C04}" srcOrd="0" destOrd="0" presId="urn:microsoft.com/office/officeart/2005/8/layout/hList3"/>
    <dgm:cxn modelId="{D2652DE1-20D0-0649-916A-A781775F283A}" type="presOf" srcId="{9DF9D556-F780-D445-AF26-2C22AE55FB1B}" destId="{A9070F26-6647-5E4F-B1DD-5B2F0BAA67FA}" srcOrd="0" destOrd="0" presId="urn:microsoft.com/office/officeart/2005/8/layout/hList3"/>
    <dgm:cxn modelId="{1379B40A-6151-FC49-B3AB-CB6B8BD9E8E3}" type="presOf" srcId="{DE609E0A-F780-094B-9959-778C792C0E60}" destId="{44AD3868-0707-8E46-8A70-26AC4DB53416}" srcOrd="0" destOrd="0" presId="urn:microsoft.com/office/officeart/2005/8/layout/hList3"/>
    <dgm:cxn modelId="{1CBF611C-45C5-0447-BB61-73A57E1F1603}" type="presOf" srcId="{2C23D0FB-8F0C-8E4A-8153-1A4E982256F8}" destId="{2CD75798-4EC9-2E4B-BD11-CF72FA520CE4}" srcOrd="0" destOrd="0" presId="urn:microsoft.com/office/officeart/2005/8/layout/hList3"/>
    <dgm:cxn modelId="{06F9C0F1-AE43-E84C-947F-C572B706CD18}" srcId="{2C23D0FB-8F0C-8E4A-8153-1A4E982256F8}" destId="{9DF9D556-F780-D445-AF26-2C22AE55FB1B}" srcOrd="2" destOrd="0" parTransId="{F1420185-F9B9-AC4A-B3B4-BFBDD4572190}" sibTransId="{4C090D12-DDE4-654D-892C-1C2EC783634E}"/>
    <dgm:cxn modelId="{5049E13D-B871-5449-9BD0-A24F5801B40B}" srcId="{2C23D0FB-8F0C-8E4A-8153-1A4E982256F8}" destId="{95DC3214-9AE3-EB4D-9915-E46AEF56B4CD}" srcOrd="1" destOrd="0" parTransId="{3CD47B9F-CB0E-6D41-A83B-96AB608F63F1}" sibTransId="{783D51BF-952E-104A-A9B9-31B6B2662D8C}"/>
    <dgm:cxn modelId="{6E258586-EA83-4E4B-B9BB-CD4C7D0F5ABF}" type="presOf" srcId="{95DC3214-9AE3-EB4D-9915-E46AEF56B4CD}" destId="{B51F09DD-FCFC-874F-88C1-507EC9F750CE}" srcOrd="0" destOrd="0" presId="urn:microsoft.com/office/officeart/2005/8/layout/hList3"/>
    <dgm:cxn modelId="{BA0D08F6-D4C2-5440-AD4A-0C930FFDDED1}" srcId="{05E9FDB8-2C60-3F47-AF3B-357707F93483}" destId="{2C23D0FB-8F0C-8E4A-8153-1A4E982256F8}" srcOrd="0" destOrd="0" parTransId="{B303E770-1ABB-9441-847C-AA262B7901B1}" sibTransId="{604D63B8-B49F-CC4B-921B-68304AF155D8}"/>
    <dgm:cxn modelId="{D845CCBF-BF06-1C43-B0D6-6DA7FC97CD9D}" type="presParOf" srcId="{ADC69D69-20F5-F94D-8559-247D35D00C04}" destId="{2CD75798-4EC9-2E4B-BD11-CF72FA520CE4}" srcOrd="0" destOrd="0" presId="urn:microsoft.com/office/officeart/2005/8/layout/hList3"/>
    <dgm:cxn modelId="{DBD858C5-49DF-CA46-B27A-2C405932920D}" type="presParOf" srcId="{ADC69D69-20F5-F94D-8559-247D35D00C04}" destId="{0BF56D69-34CF-814C-9D26-E3CB9117D0B2}" srcOrd="1" destOrd="0" presId="urn:microsoft.com/office/officeart/2005/8/layout/hList3"/>
    <dgm:cxn modelId="{02B2C8D5-DD48-144C-A272-9E1B8599A2FB}" type="presParOf" srcId="{0BF56D69-34CF-814C-9D26-E3CB9117D0B2}" destId="{44AD3868-0707-8E46-8A70-26AC4DB53416}" srcOrd="0" destOrd="0" presId="urn:microsoft.com/office/officeart/2005/8/layout/hList3"/>
    <dgm:cxn modelId="{C5FD833F-EE21-0444-8FC6-D0BEFE6C941B}" type="presParOf" srcId="{0BF56D69-34CF-814C-9D26-E3CB9117D0B2}" destId="{B51F09DD-FCFC-874F-88C1-507EC9F750CE}" srcOrd="1" destOrd="0" presId="urn:microsoft.com/office/officeart/2005/8/layout/hList3"/>
    <dgm:cxn modelId="{DC75B23D-E629-C548-990F-9B37EF391D7E}" type="presParOf" srcId="{0BF56D69-34CF-814C-9D26-E3CB9117D0B2}" destId="{A9070F26-6647-5E4F-B1DD-5B2F0BAA67FA}" srcOrd="2" destOrd="0" presId="urn:microsoft.com/office/officeart/2005/8/layout/hList3"/>
    <dgm:cxn modelId="{C63534CB-D53C-FC44-9748-A64BB0794D1C}" type="presParOf" srcId="{0BF56D69-34CF-814C-9D26-E3CB9117D0B2}" destId="{652082B7-389C-1240-B943-AD6D330C7B95}" srcOrd="3" destOrd="0" presId="urn:microsoft.com/office/officeart/2005/8/layout/hList3"/>
    <dgm:cxn modelId="{CBB78FF0-2306-874D-A410-62A32966CA91}" type="presParOf" srcId="{ADC69D69-20F5-F94D-8559-247D35D00C04}" destId="{90458DA2-CBAB-D749-83FA-BA1A74B4F5FB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988E3F4-E909-4CFB-A90E-29CF6547F8FC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47F5CD-0085-47AE-B26D-014061176A01}">
      <dgm:prSet phldrT="[Text]" custT="1"/>
      <dgm:spPr/>
      <dgm:t>
        <a:bodyPr/>
        <a:lstStyle/>
        <a:p>
          <a:r>
            <a:rPr lang="en-US" sz="2900" dirty="0" smtClean="0"/>
            <a:t>IT Driven</a:t>
          </a:r>
          <a:endParaRPr lang="en-US" sz="2900" dirty="0"/>
        </a:p>
      </dgm:t>
    </dgm:pt>
    <dgm:pt modelId="{515A6BE5-8D28-4AC9-974B-A265BDDFC961}" type="parTrans" cxnId="{9FEC7D66-0FF0-4EB7-9914-8E77E5D199BA}">
      <dgm:prSet/>
      <dgm:spPr/>
      <dgm:t>
        <a:bodyPr/>
        <a:lstStyle/>
        <a:p>
          <a:endParaRPr lang="en-US"/>
        </a:p>
      </dgm:t>
    </dgm:pt>
    <dgm:pt modelId="{C2C0AF75-040F-4819-85CA-8342A9CDACAE}" type="sibTrans" cxnId="{9FEC7D66-0FF0-4EB7-9914-8E77E5D199BA}">
      <dgm:prSet/>
      <dgm:spPr/>
      <dgm:t>
        <a:bodyPr/>
        <a:lstStyle/>
        <a:p>
          <a:endParaRPr lang="en-US"/>
        </a:p>
      </dgm:t>
    </dgm:pt>
    <dgm:pt modelId="{CDCE4370-5799-4FF4-8B02-4A34080E5EB2}">
      <dgm:prSet phldrT="[Text]"/>
      <dgm:spPr/>
      <dgm:t>
        <a:bodyPr/>
        <a:lstStyle/>
        <a:p>
          <a:r>
            <a:rPr lang="en-US" dirty="0" smtClean="0"/>
            <a:t>Feature set of </a:t>
          </a:r>
          <a:r>
            <a:rPr lang="en-US" dirty="0" err="1" smtClean="0"/>
            <a:t>vMotion</a:t>
          </a:r>
          <a:r>
            <a:rPr lang="en-US" dirty="0" smtClean="0"/>
            <a:t>, HA, etc.</a:t>
          </a:r>
          <a:endParaRPr lang="en-US" dirty="0"/>
        </a:p>
      </dgm:t>
    </dgm:pt>
    <dgm:pt modelId="{B63CF0AC-B51F-4C2B-A614-6EA158D9DE4D}" type="parTrans" cxnId="{053D120C-B74F-4FFF-B393-76AE9BF6E2C9}">
      <dgm:prSet/>
      <dgm:spPr/>
      <dgm:t>
        <a:bodyPr/>
        <a:lstStyle/>
        <a:p>
          <a:endParaRPr lang="en-US"/>
        </a:p>
      </dgm:t>
    </dgm:pt>
    <dgm:pt modelId="{14DDD6B8-58AA-44CA-83E7-E107513E8549}" type="sibTrans" cxnId="{053D120C-B74F-4FFF-B393-76AE9BF6E2C9}">
      <dgm:prSet/>
      <dgm:spPr/>
      <dgm:t>
        <a:bodyPr/>
        <a:lstStyle/>
        <a:p>
          <a:endParaRPr lang="en-US"/>
        </a:p>
      </dgm:t>
    </dgm:pt>
    <dgm:pt modelId="{5BE6781E-87E6-4BA3-A7A4-CB2D0097BB9C}">
      <dgm:prSet phldrT="[Text]"/>
      <dgm:spPr/>
      <dgm:t>
        <a:bodyPr/>
        <a:lstStyle/>
        <a:p>
          <a:r>
            <a:rPr lang="en-US" dirty="0" smtClean="0"/>
            <a:t>All Apps</a:t>
          </a:r>
          <a:endParaRPr lang="en-US" dirty="0"/>
        </a:p>
      </dgm:t>
    </dgm:pt>
    <dgm:pt modelId="{2334A4AF-4BB0-4043-B8EB-2C94F46F11EC}" type="parTrans" cxnId="{CEDDB934-5D0B-4612-BEE5-17C178008124}">
      <dgm:prSet/>
      <dgm:spPr/>
      <dgm:t>
        <a:bodyPr/>
        <a:lstStyle/>
        <a:p>
          <a:endParaRPr lang="en-US"/>
        </a:p>
      </dgm:t>
    </dgm:pt>
    <dgm:pt modelId="{39962185-F1B4-438C-92D1-970D1BF423F8}" type="sibTrans" cxnId="{CEDDB934-5D0B-4612-BEE5-17C178008124}">
      <dgm:prSet/>
      <dgm:spPr/>
      <dgm:t>
        <a:bodyPr/>
        <a:lstStyle/>
        <a:p>
          <a:endParaRPr lang="en-US"/>
        </a:p>
      </dgm:t>
    </dgm:pt>
    <dgm:pt modelId="{C37A8C22-4C8A-4026-95A4-32456819DDD7}">
      <dgm:prSet phldrT="[Text]"/>
      <dgm:spPr/>
      <dgm:t>
        <a:bodyPr/>
        <a:lstStyle/>
        <a:p>
          <a:r>
            <a:rPr lang="en-US" dirty="0" smtClean="0"/>
            <a:t>Highly Compatible</a:t>
          </a:r>
          <a:endParaRPr lang="en-US" dirty="0"/>
        </a:p>
      </dgm:t>
    </dgm:pt>
    <dgm:pt modelId="{71C8A602-FFC9-4914-952B-C8E985690D77}" type="parTrans" cxnId="{85ED8C99-0330-4F98-85E2-992CDBA5DBFD}">
      <dgm:prSet/>
      <dgm:spPr/>
      <dgm:t>
        <a:bodyPr/>
        <a:lstStyle/>
        <a:p>
          <a:endParaRPr lang="en-US"/>
        </a:p>
      </dgm:t>
    </dgm:pt>
    <dgm:pt modelId="{E4D0B052-7086-460B-9095-3196E806CD3B}" type="sibTrans" cxnId="{85ED8C99-0330-4F98-85E2-992CDBA5DBFD}">
      <dgm:prSet/>
      <dgm:spPr/>
      <dgm:t>
        <a:bodyPr/>
        <a:lstStyle/>
        <a:p>
          <a:endParaRPr lang="en-US"/>
        </a:p>
      </dgm:t>
    </dgm:pt>
    <dgm:pt modelId="{6DA54854-BF98-4DDE-9D5A-C788BCC3F429}" type="pres">
      <dgm:prSet presAssocID="{2988E3F4-E909-4CFB-A90E-29CF6547F8F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DAED10F-CD77-40A3-8921-D5C3D1002CC9}" type="pres">
      <dgm:prSet presAssocID="{2647F5CD-0085-47AE-B26D-014061176A01}" presName="noChildren" presStyleCnt="0"/>
      <dgm:spPr/>
    </dgm:pt>
    <dgm:pt modelId="{09992885-5C5F-4C00-B3C4-C470C89881D4}" type="pres">
      <dgm:prSet presAssocID="{2647F5CD-0085-47AE-B26D-014061176A01}" presName="gap" presStyleCnt="0"/>
      <dgm:spPr/>
    </dgm:pt>
    <dgm:pt modelId="{DCA16C25-FB91-46FF-8560-D220F765199F}" type="pres">
      <dgm:prSet presAssocID="{2647F5CD-0085-47AE-B26D-014061176A01}" presName="medCircle2" presStyleLbl="vennNode1" presStyleIdx="0" presStyleCnt="4"/>
      <dgm:spPr/>
    </dgm:pt>
    <dgm:pt modelId="{A9DB42C0-D6C0-48C8-BE1C-EFEF00BD393A}" type="pres">
      <dgm:prSet presAssocID="{2647F5CD-0085-47AE-B26D-014061176A01}" presName="txLvlOnly1" presStyleLbl="revTx" presStyleIdx="0" presStyleCnt="4"/>
      <dgm:spPr/>
      <dgm:t>
        <a:bodyPr/>
        <a:lstStyle/>
        <a:p>
          <a:endParaRPr lang="en-US"/>
        </a:p>
      </dgm:t>
    </dgm:pt>
    <dgm:pt modelId="{CCF091DE-59E5-4364-896F-6BE190AF45AF}" type="pres">
      <dgm:prSet presAssocID="{CDCE4370-5799-4FF4-8B02-4A34080E5EB2}" presName="noChildren" presStyleCnt="0"/>
      <dgm:spPr/>
    </dgm:pt>
    <dgm:pt modelId="{E032B0C8-83B2-497F-9E4A-B4611BB4BD01}" type="pres">
      <dgm:prSet presAssocID="{CDCE4370-5799-4FF4-8B02-4A34080E5EB2}" presName="gap" presStyleCnt="0"/>
      <dgm:spPr/>
    </dgm:pt>
    <dgm:pt modelId="{B2CDE954-1CD5-40E0-A042-9D557EAFDB35}" type="pres">
      <dgm:prSet presAssocID="{CDCE4370-5799-4FF4-8B02-4A34080E5EB2}" presName="medCircle2" presStyleLbl="vennNode1" presStyleIdx="1" presStyleCnt="4"/>
      <dgm:spPr/>
    </dgm:pt>
    <dgm:pt modelId="{A133957D-5AA9-4DBB-8CDE-E42DF96B0717}" type="pres">
      <dgm:prSet presAssocID="{CDCE4370-5799-4FF4-8B02-4A34080E5EB2}" presName="txLvlOnly1" presStyleLbl="revTx" presStyleIdx="1" presStyleCnt="4"/>
      <dgm:spPr/>
      <dgm:t>
        <a:bodyPr/>
        <a:lstStyle/>
        <a:p>
          <a:endParaRPr lang="en-US"/>
        </a:p>
      </dgm:t>
    </dgm:pt>
    <dgm:pt modelId="{66609EC4-F7E9-4659-A6D0-A101AE6009D6}" type="pres">
      <dgm:prSet presAssocID="{5BE6781E-87E6-4BA3-A7A4-CB2D0097BB9C}" presName="noChildren" presStyleCnt="0"/>
      <dgm:spPr/>
    </dgm:pt>
    <dgm:pt modelId="{421ED74F-F13B-4F17-B25D-33D968FB95A6}" type="pres">
      <dgm:prSet presAssocID="{5BE6781E-87E6-4BA3-A7A4-CB2D0097BB9C}" presName="gap" presStyleCnt="0"/>
      <dgm:spPr/>
    </dgm:pt>
    <dgm:pt modelId="{6336A2A7-7D64-49FE-9005-FC38345E0474}" type="pres">
      <dgm:prSet presAssocID="{5BE6781E-87E6-4BA3-A7A4-CB2D0097BB9C}" presName="medCircle2" presStyleLbl="vennNode1" presStyleIdx="2" presStyleCnt="4"/>
      <dgm:spPr/>
    </dgm:pt>
    <dgm:pt modelId="{C8272C99-E33D-4D60-83A6-F02059D3A9AC}" type="pres">
      <dgm:prSet presAssocID="{5BE6781E-87E6-4BA3-A7A4-CB2D0097BB9C}" presName="txLvlOnly1" presStyleLbl="revTx" presStyleIdx="2" presStyleCnt="4"/>
      <dgm:spPr/>
      <dgm:t>
        <a:bodyPr/>
        <a:lstStyle/>
        <a:p>
          <a:endParaRPr lang="en-US"/>
        </a:p>
      </dgm:t>
    </dgm:pt>
    <dgm:pt modelId="{BBB41311-28A3-4804-A9EA-67E450F9AAB6}" type="pres">
      <dgm:prSet presAssocID="{C37A8C22-4C8A-4026-95A4-32456819DDD7}" presName="noChildren" presStyleCnt="0"/>
      <dgm:spPr/>
    </dgm:pt>
    <dgm:pt modelId="{906EE58C-6B55-4968-BFE7-74E55DF41DAE}" type="pres">
      <dgm:prSet presAssocID="{C37A8C22-4C8A-4026-95A4-32456819DDD7}" presName="gap" presStyleCnt="0"/>
      <dgm:spPr/>
    </dgm:pt>
    <dgm:pt modelId="{66221F28-4724-466A-8956-3AEB543FFB93}" type="pres">
      <dgm:prSet presAssocID="{C37A8C22-4C8A-4026-95A4-32456819DDD7}" presName="medCircle2" presStyleLbl="vennNode1" presStyleIdx="3" presStyleCnt="4"/>
      <dgm:spPr/>
    </dgm:pt>
    <dgm:pt modelId="{83A2CDA6-B18B-45B4-B75D-89A283D2C10D}" type="pres">
      <dgm:prSet presAssocID="{C37A8C22-4C8A-4026-95A4-32456819DDD7}" presName="txLvlOnly1" presStyleLbl="revTx" presStyleIdx="3" presStyleCnt="4"/>
      <dgm:spPr/>
      <dgm:t>
        <a:bodyPr/>
        <a:lstStyle/>
        <a:p>
          <a:endParaRPr lang="en-US"/>
        </a:p>
      </dgm:t>
    </dgm:pt>
  </dgm:ptLst>
  <dgm:cxnLst>
    <dgm:cxn modelId="{053D120C-B74F-4FFF-B393-76AE9BF6E2C9}" srcId="{2988E3F4-E909-4CFB-A90E-29CF6547F8FC}" destId="{CDCE4370-5799-4FF4-8B02-4A34080E5EB2}" srcOrd="1" destOrd="0" parTransId="{B63CF0AC-B51F-4C2B-A614-6EA158D9DE4D}" sibTransId="{14DDD6B8-58AA-44CA-83E7-E107513E8549}"/>
    <dgm:cxn modelId="{91593C77-D78A-46F6-807B-96D27099FBF8}" type="presOf" srcId="{2647F5CD-0085-47AE-B26D-014061176A01}" destId="{A9DB42C0-D6C0-48C8-BE1C-EFEF00BD393A}" srcOrd="0" destOrd="0" presId="urn:microsoft.com/office/officeart/2008/layout/VerticalCircleList"/>
    <dgm:cxn modelId="{85ED8C99-0330-4F98-85E2-992CDBA5DBFD}" srcId="{2988E3F4-E909-4CFB-A90E-29CF6547F8FC}" destId="{C37A8C22-4C8A-4026-95A4-32456819DDD7}" srcOrd="3" destOrd="0" parTransId="{71C8A602-FFC9-4914-952B-C8E985690D77}" sibTransId="{E4D0B052-7086-460B-9095-3196E806CD3B}"/>
    <dgm:cxn modelId="{C3344838-E204-4716-82CF-DE00E2BAFBCD}" type="presOf" srcId="{2988E3F4-E909-4CFB-A90E-29CF6547F8FC}" destId="{6DA54854-BF98-4DDE-9D5A-C788BCC3F429}" srcOrd="0" destOrd="0" presId="urn:microsoft.com/office/officeart/2008/layout/VerticalCircleList"/>
    <dgm:cxn modelId="{24EFEF8B-862D-4705-B664-238331380C67}" type="presOf" srcId="{5BE6781E-87E6-4BA3-A7A4-CB2D0097BB9C}" destId="{C8272C99-E33D-4D60-83A6-F02059D3A9AC}" srcOrd="0" destOrd="0" presId="urn:microsoft.com/office/officeart/2008/layout/VerticalCircleList"/>
    <dgm:cxn modelId="{7B83905C-455A-49CA-9057-0ECBF24B2272}" type="presOf" srcId="{CDCE4370-5799-4FF4-8B02-4A34080E5EB2}" destId="{A133957D-5AA9-4DBB-8CDE-E42DF96B0717}" srcOrd="0" destOrd="0" presId="urn:microsoft.com/office/officeart/2008/layout/VerticalCircleList"/>
    <dgm:cxn modelId="{CEDDB934-5D0B-4612-BEE5-17C178008124}" srcId="{2988E3F4-E909-4CFB-A90E-29CF6547F8FC}" destId="{5BE6781E-87E6-4BA3-A7A4-CB2D0097BB9C}" srcOrd="2" destOrd="0" parTransId="{2334A4AF-4BB0-4043-B8EB-2C94F46F11EC}" sibTransId="{39962185-F1B4-438C-92D1-970D1BF423F8}"/>
    <dgm:cxn modelId="{9FEC7D66-0FF0-4EB7-9914-8E77E5D199BA}" srcId="{2988E3F4-E909-4CFB-A90E-29CF6547F8FC}" destId="{2647F5CD-0085-47AE-B26D-014061176A01}" srcOrd="0" destOrd="0" parTransId="{515A6BE5-8D28-4AC9-974B-A265BDDFC961}" sibTransId="{C2C0AF75-040F-4819-85CA-8342A9CDACAE}"/>
    <dgm:cxn modelId="{7F4DF171-35B0-4421-A153-D2959A1BAB03}" type="presOf" srcId="{C37A8C22-4C8A-4026-95A4-32456819DDD7}" destId="{83A2CDA6-B18B-45B4-B75D-89A283D2C10D}" srcOrd="0" destOrd="0" presId="urn:microsoft.com/office/officeart/2008/layout/VerticalCircleList"/>
    <dgm:cxn modelId="{3357BDAC-0D08-40C9-BAAA-EF632EA7FE69}" type="presParOf" srcId="{6DA54854-BF98-4DDE-9D5A-C788BCC3F429}" destId="{2DAED10F-CD77-40A3-8921-D5C3D1002CC9}" srcOrd="0" destOrd="0" presId="urn:microsoft.com/office/officeart/2008/layout/VerticalCircleList"/>
    <dgm:cxn modelId="{A01CF34A-0638-4F02-82F5-AFF7348B4959}" type="presParOf" srcId="{2DAED10F-CD77-40A3-8921-D5C3D1002CC9}" destId="{09992885-5C5F-4C00-B3C4-C470C89881D4}" srcOrd="0" destOrd="0" presId="urn:microsoft.com/office/officeart/2008/layout/VerticalCircleList"/>
    <dgm:cxn modelId="{CEA45D4D-5AA8-4C89-BA6E-264459E8E273}" type="presParOf" srcId="{2DAED10F-CD77-40A3-8921-D5C3D1002CC9}" destId="{DCA16C25-FB91-46FF-8560-D220F765199F}" srcOrd="1" destOrd="0" presId="urn:microsoft.com/office/officeart/2008/layout/VerticalCircleList"/>
    <dgm:cxn modelId="{71CB124F-FDAD-43AD-B8E3-4F51903CDC05}" type="presParOf" srcId="{2DAED10F-CD77-40A3-8921-D5C3D1002CC9}" destId="{A9DB42C0-D6C0-48C8-BE1C-EFEF00BD393A}" srcOrd="2" destOrd="0" presId="urn:microsoft.com/office/officeart/2008/layout/VerticalCircleList"/>
    <dgm:cxn modelId="{B7F38415-5F23-4DBA-B067-93D089FB5440}" type="presParOf" srcId="{6DA54854-BF98-4DDE-9D5A-C788BCC3F429}" destId="{CCF091DE-59E5-4364-896F-6BE190AF45AF}" srcOrd="1" destOrd="0" presId="urn:microsoft.com/office/officeart/2008/layout/VerticalCircleList"/>
    <dgm:cxn modelId="{027167F1-F114-4C0B-A6DB-4B2B128FC8F4}" type="presParOf" srcId="{CCF091DE-59E5-4364-896F-6BE190AF45AF}" destId="{E032B0C8-83B2-497F-9E4A-B4611BB4BD01}" srcOrd="0" destOrd="0" presId="urn:microsoft.com/office/officeart/2008/layout/VerticalCircleList"/>
    <dgm:cxn modelId="{267A024D-5AE7-4960-B6CA-EE1B7AE1328C}" type="presParOf" srcId="{CCF091DE-59E5-4364-896F-6BE190AF45AF}" destId="{B2CDE954-1CD5-40E0-A042-9D557EAFDB35}" srcOrd="1" destOrd="0" presId="urn:microsoft.com/office/officeart/2008/layout/VerticalCircleList"/>
    <dgm:cxn modelId="{58C1B65F-D22C-4858-972E-61E51C2C783A}" type="presParOf" srcId="{CCF091DE-59E5-4364-896F-6BE190AF45AF}" destId="{A133957D-5AA9-4DBB-8CDE-E42DF96B0717}" srcOrd="2" destOrd="0" presId="urn:microsoft.com/office/officeart/2008/layout/VerticalCircleList"/>
    <dgm:cxn modelId="{67DD39AF-9F69-4378-AA82-44A991D8DAC3}" type="presParOf" srcId="{6DA54854-BF98-4DDE-9D5A-C788BCC3F429}" destId="{66609EC4-F7E9-4659-A6D0-A101AE6009D6}" srcOrd="2" destOrd="0" presId="urn:microsoft.com/office/officeart/2008/layout/VerticalCircleList"/>
    <dgm:cxn modelId="{EE4C2500-1B0F-4BB7-8BAA-46EAF7F4F4CF}" type="presParOf" srcId="{66609EC4-F7E9-4659-A6D0-A101AE6009D6}" destId="{421ED74F-F13B-4F17-B25D-33D968FB95A6}" srcOrd="0" destOrd="0" presId="urn:microsoft.com/office/officeart/2008/layout/VerticalCircleList"/>
    <dgm:cxn modelId="{D125C71B-6D1E-4CD4-9FF7-BE581EF68F4D}" type="presParOf" srcId="{66609EC4-F7E9-4659-A6D0-A101AE6009D6}" destId="{6336A2A7-7D64-49FE-9005-FC38345E0474}" srcOrd="1" destOrd="0" presId="urn:microsoft.com/office/officeart/2008/layout/VerticalCircleList"/>
    <dgm:cxn modelId="{3E2A0C91-5373-4EF3-B7B3-38EE02C8349A}" type="presParOf" srcId="{66609EC4-F7E9-4659-A6D0-A101AE6009D6}" destId="{C8272C99-E33D-4D60-83A6-F02059D3A9AC}" srcOrd="2" destOrd="0" presId="urn:microsoft.com/office/officeart/2008/layout/VerticalCircleList"/>
    <dgm:cxn modelId="{C78896E8-78CB-43B4-B4CC-0495294A00EC}" type="presParOf" srcId="{6DA54854-BF98-4DDE-9D5A-C788BCC3F429}" destId="{BBB41311-28A3-4804-A9EA-67E450F9AAB6}" srcOrd="3" destOrd="0" presId="urn:microsoft.com/office/officeart/2008/layout/VerticalCircleList"/>
    <dgm:cxn modelId="{26F2617E-8E24-4EB2-BD5A-CEB9A91B4BD6}" type="presParOf" srcId="{BBB41311-28A3-4804-A9EA-67E450F9AAB6}" destId="{906EE58C-6B55-4968-BFE7-74E55DF41DAE}" srcOrd="0" destOrd="0" presId="urn:microsoft.com/office/officeart/2008/layout/VerticalCircleList"/>
    <dgm:cxn modelId="{72C8D424-9B4A-4CAC-ACD2-8E6B77BB1BEF}" type="presParOf" srcId="{BBB41311-28A3-4804-A9EA-67E450F9AAB6}" destId="{66221F28-4724-466A-8956-3AEB543FFB93}" srcOrd="1" destOrd="0" presId="urn:microsoft.com/office/officeart/2008/layout/VerticalCircleList"/>
    <dgm:cxn modelId="{59309E8F-09BA-4182-B54D-751427EBD1BD}" type="presParOf" srcId="{BBB41311-28A3-4804-A9EA-67E450F9AAB6}" destId="{83A2CDA6-B18B-45B4-B75D-89A283D2C10D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988E3F4-E909-4CFB-A90E-29CF6547F8FC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647F5CD-0085-47AE-B26D-014061176A01}">
      <dgm:prSet phldrT="[Text]" custT="1"/>
      <dgm:spPr/>
      <dgm:t>
        <a:bodyPr/>
        <a:lstStyle/>
        <a:p>
          <a:r>
            <a:rPr lang="en-US" sz="2800" dirty="0" smtClean="0"/>
            <a:t>Containers ONLY</a:t>
          </a:r>
          <a:endParaRPr lang="en-US" sz="2800" dirty="0"/>
        </a:p>
      </dgm:t>
    </dgm:pt>
    <dgm:pt modelId="{515A6BE5-8D28-4AC9-974B-A265BDDFC961}" type="parTrans" cxnId="{9FEC7D66-0FF0-4EB7-9914-8E77E5D199BA}">
      <dgm:prSet/>
      <dgm:spPr/>
      <dgm:t>
        <a:bodyPr/>
        <a:lstStyle/>
        <a:p>
          <a:endParaRPr lang="en-US" sz="1600"/>
        </a:p>
      </dgm:t>
    </dgm:pt>
    <dgm:pt modelId="{C2C0AF75-040F-4819-85CA-8342A9CDACAE}" type="sibTrans" cxnId="{9FEC7D66-0FF0-4EB7-9914-8E77E5D199BA}">
      <dgm:prSet/>
      <dgm:spPr/>
      <dgm:t>
        <a:bodyPr/>
        <a:lstStyle/>
        <a:p>
          <a:endParaRPr lang="en-US" sz="1600"/>
        </a:p>
      </dgm:t>
    </dgm:pt>
    <dgm:pt modelId="{CDCE4370-5799-4FF4-8B02-4A34080E5EB2}">
      <dgm:prSet phldrT="[Text]" custT="1"/>
      <dgm:spPr/>
      <dgm:t>
        <a:bodyPr/>
        <a:lstStyle/>
        <a:p>
          <a:r>
            <a:rPr lang="en-US" sz="2800" dirty="0" smtClean="0"/>
            <a:t>No Single Point of Failure</a:t>
          </a:r>
          <a:endParaRPr lang="en-US" sz="2800" dirty="0"/>
        </a:p>
      </dgm:t>
    </dgm:pt>
    <dgm:pt modelId="{B63CF0AC-B51F-4C2B-A614-6EA158D9DE4D}" type="parTrans" cxnId="{053D120C-B74F-4FFF-B393-76AE9BF6E2C9}">
      <dgm:prSet/>
      <dgm:spPr/>
      <dgm:t>
        <a:bodyPr/>
        <a:lstStyle/>
        <a:p>
          <a:endParaRPr lang="en-US" sz="1600"/>
        </a:p>
      </dgm:t>
    </dgm:pt>
    <dgm:pt modelId="{14DDD6B8-58AA-44CA-83E7-E107513E8549}" type="sibTrans" cxnId="{053D120C-B74F-4FFF-B393-76AE9BF6E2C9}">
      <dgm:prSet/>
      <dgm:spPr/>
      <dgm:t>
        <a:bodyPr/>
        <a:lstStyle/>
        <a:p>
          <a:endParaRPr lang="en-US" sz="1600"/>
        </a:p>
      </dgm:t>
    </dgm:pt>
    <dgm:pt modelId="{5BE6781E-87E6-4BA3-A7A4-CB2D0097BB9C}">
      <dgm:prSet phldrT="[Text]" custT="1"/>
      <dgm:spPr/>
      <dgm:t>
        <a:bodyPr/>
        <a:lstStyle/>
        <a:p>
          <a:r>
            <a:rPr lang="en-US" sz="2800" dirty="0" smtClean="0"/>
            <a:t>High Scale &amp; Density</a:t>
          </a:r>
          <a:endParaRPr lang="en-US" sz="2800" dirty="0"/>
        </a:p>
      </dgm:t>
    </dgm:pt>
    <dgm:pt modelId="{2334A4AF-4BB0-4043-B8EB-2C94F46F11EC}" type="parTrans" cxnId="{CEDDB934-5D0B-4612-BEE5-17C178008124}">
      <dgm:prSet/>
      <dgm:spPr/>
      <dgm:t>
        <a:bodyPr/>
        <a:lstStyle/>
        <a:p>
          <a:endParaRPr lang="en-US" sz="1600"/>
        </a:p>
      </dgm:t>
    </dgm:pt>
    <dgm:pt modelId="{39962185-F1B4-438C-92D1-970D1BF423F8}" type="sibTrans" cxnId="{CEDDB934-5D0B-4612-BEE5-17C178008124}">
      <dgm:prSet/>
      <dgm:spPr/>
      <dgm:t>
        <a:bodyPr/>
        <a:lstStyle/>
        <a:p>
          <a:endParaRPr lang="en-US" sz="1600"/>
        </a:p>
      </dgm:t>
    </dgm:pt>
    <dgm:pt modelId="{C37A8C22-4C8A-4026-95A4-32456819DDD7}">
      <dgm:prSet phldrT="[Text]" custT="1"/>
      <dgm:spPr/>
      <dgm:t>
        <a:bodyPr/>
        <a:lstStyle/>
        <a:p>
          <a:r>
            <a:rPr lang="en-US" sz="2800" dirty="0" smtClean="0"/>
            <a:t>API Driven</a:t>
          </a:r>
          <a:endParaRPr lang="en-US" sz="2800" dirty="0"/>
        </a:p>
      </dgm:t>
    </dgm:pt>
    <dgm:pt modelId="{71C8A602-FFC9-4914-952B-C8E985690D77}" type="parTrans" cxnId="{85ED8C99-0330-4F98-85E2-992CDBA5DBFD}">
      <dgm:prSet/>
      <dgm:spPr/>
      <dgm:t>
        <a:bodyPr/>
        <a:lstStyle/>
        <a:p>
          <a:endParaRPr lang="en-US" sz="1600"/>
        </a:p>
      </dgm:t>
    </dgm:pt>
    <dgm:pt modelId="{E4D0B052-7086-460B-9095-3196E806CD3B}" type="sibTrans" cxnId="{85ED8C99-0330-4F98-85E2-992CDBA5DBFD}">
      <dgm:prSet/>
      <dgm:spPr/>
      <dgm:t>
        <a:bodyPr/>
        <a:lstStyle/>
        <a:p>
          <a:endParaRPr lang="en-US" sz="1600"/>
        </a:p>
      </dgm:t>
    </dgm:pt>
    <dgm:pt modelId="{6DA54854-BF98-4DDE-9D5A-C788BCC3F429}" type="pres">
      <dgm:prSet presAssocID="{2988E3F4-E909-4CFB-A90E-29CF6547F8FC}" presName="Name0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2DAED10F-CD77-40A3-8921-D5C3D1002CC9}" type="pres">
      <dgm:prSet presAssocID="{2647F5CD-0085-47AE-B26D-014061176A01}" presName="noChildren" presStyleCnt="0"/>
      <dgm:spPr/>
    </dgm:pt>
    <dgm:pt modelId="{09992885-5C5F-4C00-B3C4-C470C89881D4}" type="pres">
      <dgm:prSet presAssocID="{2647F5CD-0085-47AE-B26D-014061176A01}" presName="gap" presStyleCnt="0"/>
      <dgm:spPr/>
    </dgm:pt>
    <dgm:pt modelId="{DCA16C25-FB91-46FF-8560-D220F765199F}" type="pres">
      <dgm:prSet presAssocID="{2647F5CD-0085-47AE-B26D-014061176A01}" presName="medCircle2" presStyleLbl="vennNode1" presStyleIdx="0" presStyleCnt="4"/>
      <dgm:spPr/>
    </dgm:pt>
    <dgm:pt modelId="{A9DB42C0-D6C0-48C8-BE1C-EFEF00BD393A}" type="pres">
      <dgm:prSet presAssocID="{2647F5CD-0085-47AE-B26D-014061176A01}" presName="txLvlOnly1" presStyleLbl="revTx" presStyleIdx="0" presStyleCnt="4"/>
      <dgm:spPr/>
      <dgm:t>
        <a:bodyPr/>
        <a:lstStyle/>
        <a:p>
          <a:endParaRPr lang="en-US"/>
        </a:p>
      </dgm:t>
    </dgm:pt>
    <dgm:pt modelId="{CCF091DE-59E5-4364-896F-6BE190AF45AF}" type="pres">
      <dgm:prSet presAssocID="{CDCE4370-5799-4FF4-8B02-4A34080E5EB2}" presName="noChildren" presStyleCnt="0"/>
      <dgm:spPr/>
    </dgm:pt>
    <dgm:pt modelId="{E032B0C8-83B2-497F-9E4A-B4611BB4BD01}" type="pres">
      <dgm:prSet presAssocID="{CDCE4370-5799-4FF4-8B02-4A34080E5EB2}" presName="gap" presStyleCnt="0"/>
      <dgm:spPr/>
    </dgm:pt>
    <dgm:pt modelId="{B2CDE954-1CD5-40E0-A042-9D557EAFDB35}" type="pres">
      <dgm:prSet presAssocID="{CDCE4370-5799-4FF4-8B02-4A34080E5EB2}" presName="medCircle2" presStyleLbl="vennNode1" presStyleIdx="1" presStyleCnt="4"/>
      <dgm:spPr/>
    </dgm:pt>
    <dgm:pt modelId="{A133957D-5AA9-4DBB-8CDE-E42DF96B0717}" type="pres">
      <dgm:prSet presAssocID="{CDCE4370-5799-4FF4-8B02-4A34080E5EB2}" presName="txLvlOnly1" presStyleLbl="revTx" presStyleIdx="1" presStyleCnt="4"/>
      <dgm:spPr/>
      <dgm:t>
        <a:bodyPr/>
        <a:lstStyle/>
        <a:p>
          <a:endParaRPr lang="en-US"/>
        </a:p>
      </dgm:t>
    </dgm:pt>
    <dgm:pt modelId="{66609EC4-F7E9-4659-A6D0-A101AE6009D6}" type="pres">
      <dgm:prSet presAssocID="{5BE6781E-87E6-4BA3-A7A4-CB2D0097BB9C}" presName="noChildren" presStyleCnt="0"/>
      <dgm:spPr/>
    </dgm:pt>
    <dgm:pt modelId="{421ED74F-F13B-4F17-B25D-33D968FB95A6}" type="pres">
      <dgm:prSet presAssocID="{5BE6781E-87E6-4BA3-A7A4-CB2D0097BB9C}" presName="gap" presStyleCnt="0"/>
      <dgm:spPr/>
    </dgm:pt>
    <dgm:pt modelId="{6336A2A7-7D64-49FE-9005-FC38345E0474}" type="pres">
      <dgm:prSet presAssocID="{5BE6781E-87E6-4BA3-A7A4-CB2D0097BB9C}" presName="medCircle2" presStyleLbl="vennNode1" presStyleIdx="2" presStyleCnt="4"/>
      <dgm:spPr/>
    </dgm:pt>
    <dgm:pt modelId="{C8272C99-E33D-4D60-83A6-F02059D3A9AC}" type="pres">
      <dgm:prSet presAssocID="{5BE6781E-87E6-4BA3-A7A4-CB2D0097BB9C}" presName="txLvlOnly1" presStyleLbl="revTx" presStyleIdx="2" presStyleCnt="4"/>
      <dgm:spPr/>
      <dgm:t>
        <a:bodyPr/>
        <a:lstStyle/>
        <a:p>
          <a:endParaRPr lang="en-US"/>
        </a:p>
      </dgm:t>
    </dgm:pt>
    <dgm:pt modelId="{BBB41311-28A3-4804-A9EA-67E450F9AAB6}" type="pres">
      <dgm:prSet presAssocID="{C37A8C22-4C8A-4026-95A4-32456819DDD7}" presName="noChildren" presStyleCnt="0"/>
      <dgm:spPr/>
    </dgm:pt>
    <dgm:pt modelId="{906EE58C-6B55-4968-BFE7-74E55DF41DAE}" type="pres">
      <dgm:prSet presAssocID="{C37A8C22-4C8A-4026-95A4-32456819DDD7}" presName="gap" presStyleCnt="0"/>
      <dgm:spPr/>
    </dgm:pt>
    <dgm:pt modelId="{66221F28-4724-466A-8956-3AEB543FFB93}" type="pres">
      <dgm:prSet presAssocID="{C37A8C22-4C8A-4026-95A4-32456819DDD7}" presName="medCircle2" presStyleLbl="vennNode1" presStyleIdx="3" presStyleCnt="4"/>
      <dgm:spPr/>
    </dgm:pt>
    <dgm:pt modelId="{83A2CDA6-B18B-45B4-B75D-89A283D2C10D}" type="pres">
      <dgm:prSet presAssocID="{C37A8C22-4C8A-4026-95A4-32456819DDD7}" presName="txLvlOnly1" presStyleLbl="revTx" presStyleIdx="3" presStyleCnt="4"/>
      <dgm:spPr/>
      <dgm:t>
        <a:bodyPr/>
        <a:lstStyle/>
        <a:p>
          <a:endParaRPr lang="en-US"/>
        </a:p>
      </dgm:t>
    </dgm:pt>
  </dgm:ptLst>
  <dgm:cxnLst>
    <dgm:cxn modelId="{053D120C-B74F-4FFF-B393-76AE9BF6E2C9}" srcId="{2988E3F4-E909-4CFB-A90E-29CF6547F8FC}" destId="{CDCE4370-5799-4FF4-8B02-4A34080E5EB2}" srcOrd="1" destOrd="0" parTransId="{B63CF0AC-B51F-4C2B-A614-6EA158D9DE4D}" sibTransId="{14DDD6B8-58AA-44CA-83E7-E107513E8549}"/>
    <dgm:cxn modelId="{91593C77-D78A-46F6-807B-96D27099FBF8}" type="presOf" srcId="{2647F5CD-0085-47AE-B26D-014061176A01}" destId="{A9DB42C0-D6C0-48C8-BE1C-EFEF00BD393A}" srcOrd="0" destOrd="0" presId="urn:microsoft.com/office/officeart/2008/layout/VerticalCircleList"/>
    <dgm:cxn modelId="{85ED8C99-0330-4F98-85E2-992CDBA5DBFD}" srcId="{2988E3F4-E909-4CFB-A90E-29CF6547F8FC}" destId="{C37A8C22-4C8A-4026-95A4-32456819DDD7}" srcOrd="3" destOrd="0" parTransId="{71C8A602-FFC9-4914-952B-C8E985690D77}" sibTransId="{E4D0B052-7086-460B-9095-3196E806CD3B}"/>
    <dgm:cxn modelId="{C3344838-E204-4716-82CF-DE00E2BAFBCD}" type="presOf" srcId="{2988E3F4-E909-4CFB-A90E-29CF6547F8FC}" destId="{6DA54854-BF98-4DDE-9D5A-C788BCC3F429}" srcOrd="0" destOrd="0" presId="urn:microsoft.com/office/officeart/2008/layout/VerticalCircleList"/>
    <dgm:cxn modelId="{24EFEF8B-862D-4705-B664-238331380C67}" type="presOf" srcId="{5BE6781E-87E6-4BA3-A7A4-CB2D0097BB9C}" destId="{C8272C99-E33D-4D60-83A6-F02059D3A9AC}" srcOrd="0" destOrd="0" presId="urn:microsoft.com/office/officeart/2008/layout/VerticalCircleList"/>
    <dgm:cxn modelId="{7B83905C-455A-49CA-9057-0ECBF24B2272}" type="presOf" srcId="{CDCE4370-5799-4FF4-8B02-4A34080E5EB2}" destId="{A133957D-5AA9-4DBB-8CDE-E42DF96B0717}" srcOrd="0" destOrd="0" presId="urn:microsoft.com/office/officeart/2008/layout/VerticalCircleList"/>
    <dgm:cxn modelId="{CEDDB934-5D0B-4612-BEE5-17C178008124}" srcId="{2988E3F4-E909-4CFB-A90E-29CF6547F8FC}" destId="{5BE6781E-87E6-4BA3-A7A4-CB2D0097BB9C}" srcOrd="2" destOrd="0" parTransId="{2334A4AF-4BB0-4043-B8EB-2C94F46F11EC}" sibTransId="{39962185-F1B4-438C-92D1-970D1BF423F8}"/>
    <dgm:cxn modelId="{9FEC7D66-0FF0-4EB7-9914-8E77E5D199BA}" srcId="{2988E3F4-E909-4CFB-A90E-29CF6547F8FC}" destId="{2647F5CD-0085-47AE-B26D-014061176A01}" srcOrd="0" destOrd="0" parTransId="{515A6BE5-8D28-4AC9-974B-A265BDDFC961}" sibTransId="{C2C0AF75-040F-4819-85CA-8342A9CDACAE}"/>
    <dgm:cxn modelId="{7F4DF171-35B0-4421-A153-D2959A1BAB03}" type="presOf" srcId="{C37A8C22-4C8A-4026-95A4-32456819DDD7}" destId="{83A2CDA6-B18B-45B4-B75D-89A283D2C10D}" srcOrd="0" destOrd="0" presId="urn:microsoft.com/office/officeart/2008/layout/VerticalCircleList"/>
    <dgm:cxn modelId="{3357BDAC-0D08-40C9-BAAA-EF632EA7FE69}" type="presParOf" srcId="{6DA54854-BF98-4DDE-9D5A-C788BCC3F429}" destId="{2DAED10F-CD77-40A3-8921-D5C3D1002CC9}" srcOrd="0" destOrd="0" presId="urn:microsoft.com/office/officeart/2008/layout/VerticalCircleList"/>
    <dgm:cxn modelId="{A01CF34A-0638-4F02-82F5-AFF7348B4959}" type="presParOf" srcId="{2DAED10F-CD77-40A3-8921-D5C3D1002CC9}" destId="{09992885-5C5F-4C00-B3C4-C470C89881D4}" srcOrd="0" destOrd="0" presId="urn:microsoft.com/office/officeart/2008/layout/VerticalCircleList"/>
    <dgm:cxn modelId="{CEA45D4D-5AA8-4C89-BA6E-264459E8E273}" type="presParOf" srcId="{2DAED10F-CD77-40A3-8921-D5C3D1002CC9}" destId="{DCA16C25-FB91-46FF-8560-D220F765199F}" srcOrd="1" destOrd="0" presId="urn:microsoft.com/office/officeart/2008/layout/VerticalCircleList"/>
    <dgm:cxn modelId="{71CB124F-FDAD-43AD-B8E3-4F51903CDC05}" type="presParOf" srcId="{2DAED10F-CD77-40A3-8921-D5C3D1002CC9}" destId="{A9DB42C0-D6C0-48C8-BE1C-EFEF00BD393A}" srcOrd="2" destOrd="0" presId="urn:microsoft.com/office/officeart/2008/layout/VerticalCircleList"/>
    <dgm:cxn modelId="{B7F38415-5F23-4DBA-B067-93D089FB5440}" type="presParOf" srcId="{6DA54854-BF98-4DDE-9D5A-C788BCC3F429}" destId="{CCF091DE-59E5-4364-896F-6BE190AF45AF}" srcOrd="1" destOrd="0" presId="urn:microsoft.com/office/officeart/2008/layout/VerticalCircleList"/>
    <dgm:cxn modelId="{027167F1-F114-4C0B-A6DB-4B2B128FC8F4}" type="presParOf" srcId="{CCF091DE-59E5-4364-896F-6BE190AF45AF}" destId="{E032B0C8-83B2-497F-9E4A-B4611BB4BD01}" srcOrd="0" destOrd="0" presId="urn:microsoft.com/office/officeart/2008/layout/VerticalCircleList"/>
    <dgm:cxn modelId="{267A024D-5AE7-4960-B6CA-EE1B7AE1328C}" type="presParOf" srcId="{CCF091DE-59E5-4364-896F-6BE190AF45AF}" destId="{B2CDE954-1CD5-40E0-A042-9D557EAFDB35}" srcOrd="1" destOrd="0" presId="urn:microsoft.com/office/officeart/2008/layout/VerticalCircleList"/>
    <dgm:cxn modelId="{58C1B65F-D22C-4858-972E-61E51C2C783A}" type="presParOf" srcId="{CCF091DE-59E5-4364-896F-6BE190AF45AF}" destId="{A133957D-5AA9-4DBB-8CDE-E42DF96B0717}" srcOrd="2" destOrd="0" presId="urn:microsoft.com/office/officeart/2008/layout/VerticalCircleList"/>
    <dgm:cxn modelId="{67DD39AF-9F69-4378-AA82-44A991D8DAC3}" type="presParOf" srcId="{6DA54854-BF98-4DDE-9D5A-C788BCC3F429}" destId="{66609EC4-F7E9-4659-A6D0-A101AE6009D6}" srcOrd="2" destOrd="0" presId="urn:microsoft.com/office/officeart/2008/layout/VerticalCircleList"/>
    <dgm:cxn modelId="{EE4C2500-1B0F-4BB7-8BAA-46EAF7F4F4CF}" type="presParOf" srcId="{66609EC4-F7E9-4659-A6D0-A101AE6009D6}" destId="{421ED74F-F13B-4F17-B25D-33D968FB95A6}" srcOrd="0" destOrd="0" presId="urn:microsoft.com/office/officeart/2008/layout/VerticalCircleList"/>
    <dgm:cxn modelId="{D125C71B-6D1E-4CD4-9FF7-BE581EF68F4D}" type="presParOf" srcId="{66609EC4-F7E9-4659-A6D0-A101AE6009D6}" destId="{6336A2A7-7D64-49FE-9005-FC38345E0474}" srcOrd="1" destOrd="0" presId="urn:microsoft.com/office/officeart/2008/layout/VerticalCircleList"/>
    <dgm:cxn modelId="{3E2A0C91-5373-4EF3-B7B3-38EE02C8349A}" type="presParOf" srcId="{66609EC4-F7E9-4659-A6D0-A101AE6009D6}" destId="{C8272C99-E33D-4D60-83A6-F02059D3A9AC}" srcOrd="2" destOrd="0" presId="urn:microsoft.com/office/officeart/2008/layout/VerticalCircleList"/>
    <dgm:cxn modelId="{C78896E8-78CB-43B4-B4CC-0495294A00EC}" type="presParOf" srcId="{6DA54854-BF98-4DDE-9D5A-C788BCC3F429}" destId="{BBB41311-28A3-4804-A9EA-67E450F9AAB6}" srcOrd="3" destOrd="0" presId="urn:microsoft.com/office/officeart/2008/layout/VerticalCircleList"/>
    <dgm:cxn modelId="{26F2617E-8E24-4EB2-BD5A-CEB9A91B4BD6}" type="presParOf" srcId="{BBB41311-28A3-4804-A9EA-67E450F9AAB6}" destId="{906EE58C-6B55-4968-BFE7-74E55DF41DAE}" srcOrd="0" destOrd="0" presId="urn:microsoft.com/office/officeart/2008/layout/VerticalCircleList"/>
    <dgm:cxn modelId="{72C8D424-9B4A-4CAC-ACD2-8E6B77BB1BEF}" type="presParOf" srcId="{BBB41311-28A3-4804-A9EA-67E450F9AAB6}" destId="{66221F28-4724-466A-8956-3AEB543FFB93}" srcOrd="1" destOrd="0" presId="urn:microsoft.com/office/officeart/2008/layout/VerticalCircleList"/>
    <dgm:cxn modelId="{59309E8F-09BA-4182-B54D-751427EBD1BD}" type="presParOf" srcId="{BBB41311-28A3-4804-A9EA-67E450F9AAB6}" destId="{83A2CDA6-B18B-45B4-B75D-89A283D2C10D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59CB7-848C-4FE5-813D-537736D5813E}" type="doc">
      <dgm:prSet loTypeId="urn:microsoft.com/office/officeart/2005/8/layout/architecture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C8D54C-ADB9-446A-9E4B-5C825B686DF1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E7C96BAA-8E29-4037-AA74-25060F28A12E}" type="parTrans" cxnId="{DFBE59F7-617E-42D7-80EB-C1AF9F2AF27E}">
      <dgm:prSet/>
      <dgm:spPr/>
      <dgm:t>
        <a:bodyPr/>
        <a:lstStyle/>
        <a:p>
          <a:endParaRPr lang="en-US"/>
        </a:p>
      </dgm:t>
    </dgm:pt>
    <dgm:pt modelId="{254C72BA-6D15-43D0-9B69-47DA999D111C}" type="sibTrans" cxnId="{DFBE59F7-617E-42D7-80EB-C1AF9F2AF27E}">
      <dgm:prSet/>
      <dgm:spPr/>
      <dgm:t>
        <a:bodyPr/>
        <a:lstStyle/>
        <a:p>
          <a:endParaRPr lang="en-US"/>
        </a:p>
      </dgm:t>
    </dgm:pt>
    <dgm:pt modelId="{96F92C8A-5A8F-4F80-96F4-F47B46D64B52}">
      <dgm:prSet phldrT="[Text]"/>
      <dgm:spPr/>
      <dgm:t>
        <a:bodyPr/>
        <a:lstStyle/>
        <a:p>
          <a:r>
            <a:rPr lang="en-US" dirty="0" smtClean="0"/>
            <a:t>Hypervisor</a:t>
          </a:r>
          <a:endParaRPr lang="en-US" dirty="0"/>
        </a:p>
      </dgm:t>
    </dgm:pt>
    <dgm:pt modelId="{E9CA4261-4677-45B8-9D6D-42315157CDA9}" type="parTrans" cxnId="{F536CB23-16D3-4350-B39E-DCF88F55BFE7}">
      <dgm:prSet/>
      <dgm:spPr/>
      <dgm:t>
        <a:bodyPr/>
        <a:lstStyle/>
        <a:p>
          <a:endParaRPr lang="en-US"/>
        </a:p>
      </dgm:t>
    </dgm:pt>
    <dgm:pt modelId="{58D2A914-FFC0-492C-BB69-F5B4E5099D6B}" type="sibTrans" cxnId="{F536CB23-16D3-4350-B39E-DCF88F55BFE7}">
      <dgm:prSet/>
      <dgm:spPr/>
      <dgm:t>
        <a:bodyPr/>
        <a:lstStyle/>
        <a:p>
          <a:endParaRPr lang="en-US"/>
        </a:p>
      </dgm:t>
    </dgm:pt>
    <dgm:pt modelId="{ADB5CF0B-F835-4D06-B1E6-FD5A8475AD07}">
      <dgm:prSet phldrT="[Text]"/>
      <dgm:spPr/>
      <dgm:t>
        <a:bodyPr/>
        <a:lstStyle/>
        <a:p>
          <a:r>
            <a:rPr lang="en-US" dirty="0" smtClean="0"/>
            <a:t>Guest 1</a:t>
          </a:r>
          <a:endParaRPr lang="en-US" dirty="0"/>
        </a:p>
      </dgm:t>
    </dgm:pt>
    <dgm:pt modelId="{698BEA6B-3730-45A9-9993-4CD43F47016E}" type="parTrans" cxnId="{4A557CF1-3A7C-4E68-8665-A6C330534725}">
      <dgm:prSet/>
      <dgm:spPr/>
      <dgm:t>
        <a:bodyPr/>
        <a:lstStyle/>
        <a:p>
          <a:endParaRPr lang="en-US"/>
        </a:p>
      </dgm:t>
    </dgm:pt>
    <dgm:pt modelId="{99C07FD4-050C-402B-A96E-6D403E6C74A5}" type="sibTrans" cxnId="{4A557CF1-3A7C-4E68-8665-A6C330534725}">
      <dgm:prSet/>
      <dgm:spPr/>
      <dgm:t>
        <a:bodyPr/>
        <a:lstStyle/>
        <a:p>
          <a:endParaRPr lang="en-US"/>
        </a:p>
      </dgm:t>
    </dgm:pt>
    <dgm:pt modelId="{BD7E18DE-7058-48FA-A187-073A70823841}">
      <dgm:prSet phldrT="[Text]"/>
      <dgm:spPr/>
      <dgm:t>
        <a:bodyPr/>
        <a:lstStyle/>
        <a:p>
          <a:r>
            <a:rPr lang="en-US" dirty="0" smtClean="0"/>
            <a:t>Guest 2</a:t>
          </a:r>
          <a:endParaRPr lang="en-US" dirty="0"/>
        </a:p>
      </dgm:t>
    </dgm:pt>
    <dgm:pt modelId="{4C38D14E-2569-4A0D-9A08-BE45E470530C}" type="parTrans" cxnId="{C5820A22-30AE-40E8-AA39-FF590EF8569D}">
      <dgm:prSet/>
      <dgm:spPr/>
      <dgm:t>
        <a:bodyPr/>
        <a:lstStyle/>
        <a:p>
          <a:endParaRPr lang="en-US"/>
        </a:p>
      </dgm:t>
    </dgm:pt>
    <dgm:pt modelId="{C9EEE470-1280-4A0E-8FD7-6C54AFBC9D1C}" type="sibTrans" cxnId="{C5820A22-30AE-40E8-AA39-FF590EF8569D}">
      <dgm:prSet/>
      <dgm:spPr/>
      <dgm:t>
        <a:bodyPr/>
        <a:lstStyle/>
        <a:p>
          <a:endParaRPr lang="en-US"/>
        </a:p>
      </dgm:t>
    </dgm:pt>
    <dgm:pt modelId="{F810EBC5-89FB-4D16-883D-59CA434510E9}" type="pres">
      <dgm:prSet presAssocID="{8CC59CB7-848C-4FE5-813D-537736D5813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D5FCA4-34B3-4908-BD43-5F36CAAB0DD4}" type="pres">
      <dgm:prSet presAssocID="{6EC8D54C-ADB9-446A-9E4B-5C825B686DF1}" presName="vertOne" presStyleCnt="0"/>
      <dgm:spPr/>
    </dgm:pt>
    <dgm:pt modelId="{A05B2F13-6F04-46E6-9B29-EC144A087D2C}" type="pres">
      <dgm:prSet presAssocID="{6EC8D54C-ADB9-446A-9E4B-5C825B686DF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FBEF99-6937-450B-810B-EB410384496A}" type="pres">
      <dgm:prSet presAssocID="{6EC8D54C-ADB9-446A-9E4B-5C825B686DF1}" presName="parTransOne" presStyleCnt="0"/>
      <dgm:spPr/>
    </dgm:pt>
    <dgm:pt modelId="{BD725CFD-C73F-4347-AC85-A6F7A0E35E1C}" type="pres">
      <dgm:prSet presAssocID="{6EC8D54C-ADB9-446A-9E4B-5C825B686DF1}" presName="horzOne" presStyleCnt="0"/>
      <dgm:spPr/>
    </dgm:pt>
    <dgm:pt modelId="{D13BB0B9-D054-4F25-BFCF-3495AA68A02C}" type="pres">
      <dgm:prSet presAssocID="{96F92C8A-5A8F-4F80-96F4-F47B46D64B52}" presName="vertTwo" presStyleCnt="0"/>
      <dgm:spPr/>
    </dgm:pt>
    <dgm:pt modelId="{B8D7A64B-6B4E-4312-AB7E-F3981B0222E1}" type="pres">
      <dgm:prSet presAssocID="{96F92C8A-5A8F-4F80-96F4-F47B46D64B52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DBFF05F-CB7A-4023-AA05-55AC01CE54C2}" type="pres">
      <dgm:prSet presAssocID="{96F92C8A-5A8F-4F80-96F4-F47B46D64B52}" presName="parTransTwo" presStyleCnt="0"/>
      <dgm:spPr/>
    </dgm:pt>
    <dgm:pt modelId="{9315C534-548B-45E6-8B62-04DA8C791915}" type="pres">
      <dgm:prSet presAssocID="{96F92C8A-5A8F-4F80-96F4-F47B46D64B52}" presName="horzTwo" presStyleCnt="0"/>
      <dgm:spPr/>
    </dgm:pt>
    <dgm:pt modelId="{03CDD478-BE08-4F93-8C27-2396EF40DA10}" type="pres">
      <dgm:prSet presAssocID="{ADB5CF0B-F835-4D06-B1E6-FD5A8475AD07}" presName="vertThree" presStyleCnt="0"/>
      <dgm:spPr/>
    </dgm:pt>
    <dgm:pt modelId="{B2FDDA26-9B13-49D0-A68B-8E4B7B49D6A0}" type="pres">
      <dgm:prSet presAssocID="{ADB5CF0B-F835-4D06-B1E6-FD5A8475AD07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31C95A-6ECE-476B-BE0A-13984BB45F4A}" type="pres">
      <dgm:prSet presAssocID="{ADB5CF0B-F835-4D06-B1E6-FD5A8475AD07}" presName="horzThree" presStyleCnt="0"/>
      <dgm:spPr/>
    </dgm:pt>
    <dgm:pt modelId="{3A469993-3FDF-48E7-A58C-8E27714C2A48}" type="pres">
      <dgm:prSet presAssocID="{99C07FD4-050C-402B-A96E-6D403E6C74A5}" presName="sibSpaceThree" presStyleCnt="0"/>
      <dgm:spPr/>
    </dgm:pt>
    <dgm:pt modelId="{7BB579AE-FA14-4E59-A6C4-495524088120}" type="pres">
      <dgm:prSet presAssocID="{BD7E18DE-7058-48FA-A187-073A70823841}" presName="vertThree" presStyleCnt="0"/>
      <dgm:spPr/>
    </dgm:pt>
    <dgm:pt modelId="{D2B2EFF8-2E1E-4D6A-B394-684B573DF612}" type="pres">
      <dgm:prSet presAssocID="{BD7E18DE-7058-48FA-A187-073A70823841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D0347B-045C-494D-9FCB-AA624F0DFC32}" type="pres">
      <dgm:prSet presAssocID="{BD7E18DE-7058-48FA-A187-073A70823841}" presName="horzThree" presStyleCnt="0"/>
      <dgm:spPr/>
    </dgm:pt>
  </dgm:ptLst>
  <dgm:cxnLst>
    <dgm:cxn modelId="{CC61761B-D831-40E5-BAFD-58875434F691}" type="presOf" srcId="{96F92C8A-5A8F-4F80-96F4-F47B46D64B52}" destId="{B8D7A64B-6B4E-4312-AB7E-F3981B0222E1}" srcOrd="0" destOrd="0" presId="urn:microsoft.com/office/officeart/2005/8/layout/architecture"/>
    <dgm:cxn modelId="{F83E6C21-CF38-4873-BA41-C1245821A374}" type="presOf" srcId="{BD7E18DE-7058-48FA-A187-073A70823841}" destId="{D2B2EFF8-2E1E-4D6A-B394-684B573DF612}" srcOrd="0" destOrd="0" presId="urn:microsoft.com/office/officeart/2005/8/layout/architecture"/>
    <dgm:cxn modelId="{3DE782C3-23AD-45E4-874B-4A142904FE79}" type="presOf" srcId="{8CC59CB7-848C-4FE5-813D-537736D5813E}" destId="{F810EBC5-89FB-4D16-883D-59CA434510E9}" srcOrd="0" destOrd="0" presId="urn:microsoft.com/office/officeart/2005/8/layout/architecture"/>
    <dgm:cxn modelId="{28D6739A-AF9B-44B2-9B7E-EE80AFD61CA0}" type="presOf" srcId="{6EC8D54C-ADB9-446A-9E4B-5C825B686DF1}" destId="{A05B2F13-6F04-46E6-9B29-EC144A087D2C}" srcOrd="0" destOrd="0" presId="urn:microsoft.com/office/officeart/2005/8/layout/architecture"/>
    <dgm:cxn modelId="{C5820A22-30AE-40E8-AA39-FF590EF8569D}" srcId="{96F92C8A-5A8F-4F80-96F4-F47B46D64B52}" destId="{BD7E18DE-7058-48FA-A187-073A70823841}" srcOrd="1" destOrd="0" parTransId="{4C38D14E-2569-4A0D-9A08-BE45E470530C}" sibTransId="{C9EEE470-1280-4A0E-8FD7-6C54AFBC9D1C}"/>
    <dgm:cxn modelId="{DFBE59F7-617E-42D7-80EB-C1AF9F2AF27E}" srcId="{8CC59CB7-848C-4FE5-813D-537736D5813E}" destId="{6EC8D54C-ADB9-446A-9E4B-5C825B686DF1}" srcOrd="0" destOrd="0" parTransId="{E7C96BAA-8E29-4037-AA74-25060F28A12E}" sibTransId="{254C72BA-6D15-43D0-9B69-47DA999D111C}"/>
    <dgm:cxn modelId="{F536CB23-16D3-4350-B39E-DCF88F55BFE7}" srcId="{6EC8D54C-ADB9-446A-9E4B-5C825B686DF1}" destId="{96F92C8A-5A8F-4F80-96F4-F47B46D64B52}" srcOrd="0" destOrd="0" parTransId="{E9CA4261-4677-45B8-9D6D-42315157CDA9}" sibTransId="{58D2A914-FFC0-492C-BB69-F5B4E5099D6B}"/>
    <dgm:cxn modelId="{C816BC22-06EE-48F7-9899-A080E14EF1EA}" type="presOf" srcId="{ADB5CF0B-F835-4D06-B1E6-FD5A8475AD07}" destId="{B2FDDA26-9B13-49D0-A68B-8E4B7B49D6A0}" srcOrd="0" destOrd="0" presId="urn:microsoft.com/office/officeart/2005/8/layout/architecture"/>
    <dgm:cxn modelId="{4A557CF1-3A7C-4E68-8665-A6C330534725}" srcId="{96F92C8A-5A8F-4F80-96F4-F47B46D64B52}" destId="{ADB5CF0B-F835-4D06-B1E6-FD5A8475AD07}" srcOrd="0" destOrd="0" parTransId="{698BEA6B-3730-45A9-9993-4CD43F47016E}" sibTransId="{99C07FD4-050C-402B-A96E-6D403E6C74A5}"/>
    <dgm:cxn modelId="{8753942D-0133-4FAF-86C8-4202CD581A75}" type="presParOf" srcId="{F810EBC5-89FB-4D16-883D-59CA434510E9}" destId="{CCD5FCA4-34B3-4908-BD43-5F36CAAB0DD4}" srcOrd="0" destOrd="0" presId="urn:microsoft.com/office/officeart/2005/8/layout/architecture"/>
    <dgm:cxn modelId="{03A5F227-EF1E-488A-8F9C-8F113F55B761}" type="presParOf" srcId="{CCD5FCA4-34B3-4908-BD43-5F36CAAB0DD4}" destId="{A05B2F13-6F04-46E6-9B29-EC144A087D2C}" srcOrd="0" destOrd="0" presId="urn:microsoft.com/office/officeart/2005/8/layout/architecture"/>
    <dgm:cxn modelId="{D945F6D1-EA9C-4230-8DC7-6447541786DC}" type="presParOf" srcId="{CCD5FCA4-34B3-4908-BD43-5F36CAAB0DD4}" destId="{45FBEF99-6937-450B-810B-EB410384496A}" srcOrd="1" destOrd="0" presId="urn:microsoft.com/office/officeart/2005/8/layout/architecture"/>
    <dgm:cxn modelId="{AEC8994D-EA90-4681-BEFA-7767F0DC7328}" type="presParOf" srcId="{CCD5FCA4-34B3-4908-BD43-5F36CAAB0DD4}" destId="{BD725CFD-C73F-4347-AC85-A6F7A0E35E1C}" srcOrd="2" destOrd="0" presId="urn:microsoft.com/office/officeart/2005/8/layout/architecture"/>
    <dgm:cxn modelId="{8E514DEF-9EDA-4F65-A789-5C88304B9604}" type="presParOf" srcId="{BD725CFD-C73F-4347-AC85-A6F7A0E35E1C}" destId="{D13BB0B9-D054-4F25-BFCF-3495AA68A02C}" srcOrd="0" destOrd="0" presId="urn:microsoft.com/office/officeart/2005/8/layout/architecture"/>
    <dgm:cxn modelId="{00ACB5A4-7863-4849-95F9-E3E45E249D33}" type="presParOf" srcId="{D13BB0B9-D054-4F25-BFCF-3495AA68A02C}" destId="{B8D7A64B-6B4E-4312-AB7E-F3981B0222E1}" srcOrd="0" destOrd="0" presId="urn:microsoft.com/office/officeart/2005/8/layout/architecture"/>
    <dgm:cxn modelId="{0A89DADB-4F26-4BB5-910D-431DEAF4AEEB}" type="presParOf" srcId="{D13BB0B9-D054-4F25-BFCF-3495AA68A02C}" destId="{BDBFF05F-CB7A-4023-AA05-55AC01CE54C2}" srcOrd="1" destOrd="0" presId="urn:microsoft.com/office/officeart/2005/8/layout/architecture"/>
    <dgm:cxn modelId="{CA7EC5BE-1705-49EF-9189-28227CDAADFB}" type="presParOf" srcId="{D13BB0B9-D054-4F25-BFCF-3495AA68A02C}" destId="{9315C534-548B-45E6-8B62-04DA8C791915}" srcOrd="2" destOrd="0" presId="urn:microsoft.com/office/officeart/2005/8/layout/architecture"/>
    <dgm:cxn modelId="{B6590A8D-0F73-42C7-AED4-78A04B99039B}" type="presParOf" srcId="{9315C534-548B-45E6-8B62-04DA8C791915}" destId="{03CDD478-BE08-4F93-8C27-2396EF40DA10}" srcOrd="0" destOrd="0" presId="urn:microsoft.com/office/officeart/2005/8/layout/architecture"/>
    <dgm:cxn modelId="{928B3213-0B7C-4524-BF89-C8E688D6785D}" type="presParOf" srcId="{03CDD478-BE08-4F93-8C27-2396EF40DA10}" destId="{B2FDDA26-9B13-49D0-A68B-8E4B7B49D6A0}" srcOrd="0" destOrd="0" presId="urn:microsoft.com/office/officeart/2005/8/layout/architecture"/>
    <dgm:cxn modelId="{7724FB8D-0C97-4EA2-9D21-CE709093544C}" type="presParOf" srcId="{03CDD478-BE08-4F93-8C27-2396EF40DA10}" destId="{6631C95A-6ECE-476B-BE0A-13984BB45F4A}" srcOrd="1" destOrd="0" presId="urn:microsoft.com/office/officeart/2005/8/layout/architecture"/>
    <dgm:cxn modelId="{247CCAF8-37D2-43A1-B0C1-6E8F9FE0F5FD}" type="presParOf" srcId="{9315C534-548B-45E6-8B62-04DA8C791915}" destId="{3A469993-3FDF-48E7-A58C-8E27714C2A48}" srcOrd="1" destOrd="0" presId="urn:microsoft.com/office/officeart/2005/8/layout/architecture"/>
    <dgm:cxn modelId="{14018CE0-3592-4F6B-8F0E-E023C2FE0DA3}" type="presParOf" srcId="{9315C534-548B-45E6-8B62-04DA8C791915}" destId="{7BB579AE-FA14-4E59-A6C4-495524088120}" srcOrd="2" destOrd="0" presId="urn:microsoft.com/office/officeart/2005/8/layout/architecture"/>
    <dgm:cxn modelId="{7505BF5A-B175-470C-8A5F-FC527520EFDA}" type="presParOf" srcId="{7BB579AE-FA14-4E59-A6C4-495524088120}" destId="{D2B2EFF8-2E1E-4D6A-B394-684B573DF612}" srcOrd="0" destOrd="0" presId="urn:microsoft.com/office/officeart/2005/8/layout/architecture"/>
    <dgm:cxn modelId="{AA1AE1CF-A3F8-409D-8219-331778ED6CF5}" type="presParOf" srcId="{7BB579AE-FA14-4E59-A6C4-495524088120}" destId="{16D0347B-045C-494D-9FCB-AA624F0DFC32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CC59CB7-848C-4FE5-813D-537736D5813E}" type="doc">
      <dgm:prSet loTypeId="urn:microsoft.com/office/officeart/2005/8/layout/architecture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C8D54C-ADB9-446A-9E4B-5C825B686DF1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E7C96BAA-8E29-4037-AA74-25060F28A12E}" type="parTrans" cxnId="{DFBE59F7-617E-42D7-80EB-C1AF9F2AF27E}">
      <dgm:prSet/>
      <dgm:spPr/>
      <dgm:t>
        <a:bodyPr/>
        <a:lstStyle/>
        <a:p>
          <a:endParaRPr lang="en-US"/>
        </a:p>
      </dgm:t>
    </dgm:pt>
    <dgm:pt modelId="{254C72BA-6D15-43D0-9B69-47DA999D111C}" type="sibTrans" cxnId="{DFBE59F7-617E-42D7-80EB-C1AF9F2AF27E}">
      <dgm:prSet/>
      <dgm:spPr/>
      <dgm:t>
        <a:bodyPr/>
        <a:lstStyle/>
        <a:p>
          <a:endParaRPr lang="en-US"/>
        </a:p>
      </dgm:t>
    </dgm:pt>
    <dgm:pt modelId="{96F92C8A-5A8F-4F80-96F4-F47B46D64B52}">
      <dgm:prSet phldrT="[Text]"/>
      <dgm:spPr/>
      <dgm:t>
        <a:bodyPr/>
        <a:lstStyle/>
        <a:p>
          <a:r>
            <a:rPr lang="en-US" dirty="0" smtClean="0"/>
            <a:t>Hypervisor</a:t>
          </a:r>
          <a:endParaRPr lang="en-US" dirty="0"/>
        </a:p>
      </dgm:t>
    </dgm:pt>
    <dgm:pt modelId="{E9CA4261-4677-45B8-9D6D-42315157CDA9}" type="parTrans" cxnId="{F536CB23-16D3-4350-B39E-DCF88F55BFE7}">
      <dgm:prSet/>
      <dgm:spPr/>
      <dgm:t>
        <a:bodyPr/>
        <a:lstStyle/>
        <a:p>
          <a:endParaRPr lang="en-US"/>
        </a:p>
      </dgm:t>
    </dgm:pt>
    <dgm:pt modelId="{58D2A914-FFC0-492C-BB69-F5B4E5099D6B}" type="sibTrans" cxnId="{F536CB23-16D3-4350-B39E-DCF88F55BFE7}">
      <dgm:prSet/>
      <dgm:spPr/>
      <dgm:t>
        <a:bodyPr/>
        <a:lstStyle/>
        <a:p>
          <a:endParaRPr lang="en-US"/>
        </a:p>
      </dgm:t>
    </dgm:pt>
    <dgm:pt modelId="{ADB5CF0B-F835-4D06-B1E6-FD5A8475AD07}">
      <dgm:prSet phldrT="[Text]"/>
      <dgm:spPr/>
      <dgm:t>
        <a:bodyPr/>
        <a:lstStyle/>
        <a:p>
          <a:r>
            <a:rPr lang="en-US" dirty="0" smtClean="0"/>
            <a:t>Guest 1</a:t>
          </a:r>
          <a:endParaRPr lang="en-US" dirty="0"/>
        </a:p>
      </dgm:t>
    </dgm:pt>
    <dgm:pt modelId="{698BEA6B-3730-45A9-9993-4CD43F47016E}" type="parTrans" cxnId="{4A557CF1-3A7C-4E68-8665-A6C330534725}">
      <dgm:prSet/>
      <dgm:spPr/>
      <dgm:t>
        <a:bodyPr/>
        <a:lstStyle/>
        <a:p>
          <a:endParaRPr lang="en-US"/>
        </a:p>
      </dgm:t>
    </dgm:pt>
    <dgm:pt modelId="{99C07FD4-050C-402B-A96E-6D403E6C74A5}" type="sibTrans" cxnId="{4A557CF1-3A7C-4E68-8665-A6C330534725}">
      <dgm:prSet/>
      <dgm:spPr/>
      <dgm:t>
        <a:bodyPr/>
        <a:lstStyle/>
        <a:p>
          <a:endParaRPr lang="en-US"/>
        </a:p>
      </dgm:t>
    </dgm:pt>
    <dgm:pt modelId="{BD7E18DE-7058-48FA-A187-073A70823841}">
      <dgm:prSet phldrT="[Text]"/>
      <dgm:spPr/>
      <dgm:t>
        <a:bodyPr/>
        <a:lstStyle/>
        <a:p>
          <a:r>
            <a:rPr lang="en-US" dirty="0" smtClean="0"/>
            <a:t>Guest 2</a:t>
          </a:r>
          <a:endParaRPr lang="en-US" dirty="0"/>
        </a:p>
      </dgm:t>
    </dgm:pt>
    <dgm:pt modelId="{4C38D14E-2569-4A0D-9A08-BE45E470530C}" type="parTrans" cxnId="{C5820A22-30AE-40E8-AA39-FF590EF8569D}">
      <dgm:prSet/>
      <dgm:spPr/>
      <dgm:t>
        <a:bodyPr/>
        <a:lstStyle/>
        <a:p>
          <a:endParaRPr lang="en-US"/>
        </a:p>
      </dgm:t>
    </dgm:pt>
    <dgm:pt modelId="{C9EEE470-1280-4A0E-8FD7-6C54AFBC9D1C}" type="sibTrans" cxnId="{C5820A22-30AE-40E8-AA39-FF590EF8569D}">
      <dgm:prSet/>
      <dgm:spPr/>
      <dgm:t>
        <a:bodyPr/>
        <a:lstStyle/>
        <a:p>
          <a:endParaRPr lang="en-US"/>
        </a:p>
      </dgm:t>
    </dgm:pt>
    <dgm:pt modelId="{F1585BEA-C4B3-4EEC-BA39-17A76BCD9B0A}">
      <dgm:prSet phldrT="[Text]"/>
      <dgm:spPr/>
      <dgm:t>
        <a:bodyPr/>
        <a:lstStyle/>
        <a:p>
          <a:r>
            <a:rPr lang="en-US" dirty="0" smtClean="0"/>
            <a:t>Host OS</a:t>
          </a:r>
          <a:endParaRPr lang="en-US" dirty="0"/>
        </a:p>
      </dgm:t>
    </dgm:pt>
    <dgm:pt modelId="{4098227A-314E-4CF8-A819-5AB1C0EFED2E}" type="parTrans" cxnId="{E200DC67-D4D1-4BB7-BD11-6E0CBE893D8A}">
      <dgm:prSet/>
      <dgm:spPr/>
      <dgm:t>
        <a:bodyPr/>
        <a:lstStyle/>
        <a:p>
          <a:endParaRPr lang="en-US"/>
        </a:p>
      </dgm:t>
    </dgm:pt>
    <dgm:pt modelId="{B6EAF662-90E1-42CB-BE04-2BEEF86861D2}" type="sibTrans" cxnId="{E200DC67-D4D1-4BB7-BD11-6E0CBE893D8A}">
      <dgm:prSet/>
      <dgm:spPr/>
      <dgm:t>
        <a:bodyPr/>
        <a:lstStyle/>
        <a:p>
          <a:endParaRPr lang="en-US"/>
        </a:p>
      </dgm:t>
    </dgm:pt>
    <dgm:pt modelId="{F810EBC5-89FB-4D16-883D-59CA434510E9}" type="pres">
      <dgm:prSet presAssocID="{8CC59CB7-848C-4FE5-813D-537736D5813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D5FCA4-34B3-4908-BD43-5F36CAAB0DD4}" type="pres">
      <dgm:prSet presAssocID="{6EC8D54C-ADB9-446A-9E4B-5C825B686DF1}" presName="vertOne" presStyleCnt="0"/>
      <dgm:spPr/>
    </dgm:pt>
    <dgm:pt modelId="{A05B2F13-6F04-46E6-9B29-EC144A087D2C}" type="pres">
      <dgm:prSet presAssocID="{6EC8D54C-ADB9-446A-9E4B-5C825B686DF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FBEF99-6937-450B-810B-EB410384496A}" type="pres">
      <dgm:prSet presAssocID="{6EC8D54C-ADB9-446A-9E4B-5C825B686DF1}" presName="parTransOne" presStyleCnt="0"/>
      <dgm:spPr/>
    </dgm:pt>
    <dgm:pt modelId="{BD725CFD-C73F-4347-AC85-A6F7A0E35E1C}" type="pres">
      <dgm:prSet presAssocID="{6EC8D54C-ADB9-446A-9E4B-5C825B686DF1}" presName="horzOne" presStyleCnt="0"/>
      <dgm:spPr/>
    </dgm:pt>
    <dgm:pt modelId="{1DAA8BF1-7D95-49C7-86C5-12372D4537CD}" type="pres">
      <dgm:prSet presAssocID="{F1585BEA-C4B3-4EEC-BA39-17A76BCD9B0A}" presName="vertTwo" presStyleCnt="0"/>
      <dgm:spPr/>
    </dgm:pt>
    <dgm:pt modelId="{0B7A04A7-9410-4D77-9060-8D0EE8A57577}" type="pres">
      <dgm:prSet presAssocID="{F1585BEA-C4B3-4EEC-BA39-17A76BCD9B0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49C812-43FC-4498-BACD-D451595979D3}" type="pres">
      <dgm:prSet presAssocID="{F1585BEA-C4B3-4EEC-BA39-17A76BCD9B0A}" presName="parTransTwo" presStyleCnt="0"/>
      <dgm:spPr/>
    </dgm:pt>
    <dgm:pt modelId="{8CE50A30-9868-456E-9955-CEDC6DBF14F7}" type="pres">
      <dgm:prSet presAssocID="{F1585BEA-C4B3-4EEC-BA39-17A76BCD9B0A}" presName="horzTwo" presStyleCnt="0"/>
      <dgm:spPr/>
    </dgm:pt>
    <dgm:pt modelId="{3D560291-0DB5-4D60-9912-5D43D66CAA63}" type="pres">
      <dgm:prSet presAssocID="{96F92C8A-5A8F-4F80-96F4-F47B46D64B52}" presName="vertThree" presStyleCnt="0"/>
      <dgm:spPr/>
    </dgm:pt>
    <dgm:pt modelId="{C89F11B9-6ABF-47AB-A311-3A1C0037905E}" type="pres">
      <dgm:prSet presAssocID="{96F92C8A-5A8F-4F80-96F4-F47B46D64B5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73D643-1299-4058-BD1E-7C3A70D84BF6}" type="pres">
      <dgm:prSet presAssocID="{96F92C8A-5A8F-4F80-96F4-F47B46D64B52}" presName="parTransThree" presStyleCnt="0"/>
      <dgm:spPr/>
    </dgm:pt>
    <dgm:pt modelId="{A7047A72-444E-4462-813B-23E4B6AE5265}" type="pres">
      <dgm:prSet presAssocID="{96F92C8A-5A8F-4F80-96F4-F47B46D64B52}" presName="horzThree" presStyleCnt="0"/>
      <dgm:spPr/>
    </dgm:pt>
    <dgm:pt modelId="{9A931D0A-587E-47D1-A43B-9BCDC96746C6}" type="pres">
      <dgm:prSet presAssocID="{ADB5CF0B-F835-4D06-B1E6-FD5A8475AD07}" presName="vertFour" presStyleCnt="0">
        <dgm:presLayoutVars>
          <dgm:chPref val="3"/>
        </dgm:presLayoutVars>
      </dgm:prSet>
      <dgm:spPr/>
    </dgm:pt>
    <dgm:pt modelId="{822C4944-40BB-4B9F-B71D-A220E60B3493}" type="pres">
      <dgm:prSet presAssocID="{ADB5CF0B-F835-4D06-B1E6-FD5A8475AD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99685-8832-4A68-84BA-039AC3AAEADA}" type="pres">
      <dgm:prSet presAssocID="{ADB5CF0B-F835-4D06-B1E6-FD5A8475AD07}" presName="horzFour" presStyleCnt="0"/>
      <dgm:spPr/>
    </dgm:pt>
    <dgm:pt modelId="{BD6CE845-B389-47A0-B78C-721D909129BB}" type="pres">
      <dgm:prSet presAssocID="{99C07FD4-050C-402B-A96E-6D403E6C74A5}" presName="sibSpaceFour" presStyleCnt="0"/>
      <dgm:spPr/>
    </dgm:pt>
    <dgm:pt modelId="{505A541A-93D7-4CC5-B752-4C7FBC175B47}" type="pres">
      <dgm:prSet presAssocID="{BD7E18DE-7058-48FA-A187-073A70823841}" presName="vertFour" presStyleCnt="0">
        <dgm:presLayoutVars>
          <dgm:chPref val="3"/>
        </dgm:presLayoutVars>
      </dgm:prSet>
      <dgm:spPr/>
    </dgm:pt>
    <dgm:pt modelId="{6C85E984-885F-4C28-A881-81BDED61D464}" type="pres">
      <dgm:prSet presAssocID="{BD7E18DE-7058-48FA-A187-073A70823841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932466-4DF4-4E03-9097-96E556F2D9E4}" type="pres">
      <dgm:prSet presAssocID="{BD7E18DE-7058-48FA-A187-073A70823841}" presName="horzFour" presStyleCnt="0"/>
      <dgm:spPr/>
    </dgm:pt>
  </dgm:ptLst>
  <dgm:cxnLst>
    <dgm:cxn modelId="{98D1D4F5-A45A-44F2-9CE1-1C8E28B1DFAE}" type="presOf" srcId="{F1585BEA-C4B3-4EEC-BA39-17A76BCD9B0A}" destId="{0B7A04A7-9410-4D77-9060-8D0EE8A57577}" srcOrd="0" destOrd="0" presId="urn:microsoft.com/office/officeart/2005/8/layout/architecture"/>
    <dgm:cxn modelId="{E200DC67-D4D1-4BB7-BD11-6E0CBE893D8A}" srcId="{6EC8D54C-ADB9-446A-9E4B-5C825B686DF1}" destId="{F1585BEA-C4B3-4EEC-BA39-17A76BCD9B0A}" srcOrd="0" destOrd="0" parTransId="{4098227A-314E-4CF8-A819-5AB1C0EFED2E}" sibTransId="{B6EAF662-90E1-42CB-BE04-2BEEF86861D2}"/>
    <dgm:cxn modelId="{5957CE8C-7764-4CCF-B4E7-AB63D6BF982B}" type="presOf" srcId="{ADB5CF0B-F835-4D06-B1E6-FD5A8475AD07}" destId="{822C4944-40BB-4B9F-B71D-A220E60B3493}" srcOrd="0" destOrd="0" presId="urn:microsoft.com/office/officeart/2005/8/layout/architecture"/>
    <dgm:cxn modelId="{C8BAB5C5-D8F3-44CA-9017-3EAFAEBE69A3}" type="presOf" srcId="{96F92C8A-5A8F-4F80-96F4-F47B46D64B52}" destId="{C89F11B9-6ABF-47AB-A311-3A1C0037905E}" srcOrd="0" destOrd="0" presId="urn:microsoft.com/office/officeart/2005/8/layout/architecture"/>
    <dgm:cxn modelId="{EC0DE5CF-3007-46B4-B272-17DDCA815A35}" type="presOf" srcId="{BD7E18DE-7058-48FA-A187-073A70823841}" destId="{6C85E984-885F-4C28-A881-81BDED61D464}" srcOrd="0" destOrd="0" presId="urn:microsoft.com/office/officeart/2005/8/layout/architecture"/>
    <dgm:cxn modelId="{3DE782C3-23AD-45E4-874B-4A142904FE79}" type="presOf" srcId="{8CC59CB7-848C-4FE5-813D-537736D5813E}" destId="{F810EBC5-89FB-4D16-883D-59CA434510E9}" srcOrd="0" destOrd="0" presId="urn:microsoft.com/office/officeart/2005/8/layout/architecture"/>
    <dgm:cxn modelId="{28D6739A-AF9B-44B2-9B7E-EE80AFD61CA0}" type="presOf" srcId="{6EC8D54C-ADB9-446A-9E4B-5C825B686DF1}" destId="{A05B2F13-6F04-46E6-9B29-EC144A087D2C}" srcOrd="0" destOrd="0" presId="urn:microsoft.com/office/officeart/2005/8/layout/architecture"/>
    <dgm:cxn modelId="{C5820A22-30AE-40E8-AA39-FF590EF8569D}" srcId="{96F92C8A-5A8F-4F80-96F4-F47B46D64B52}" destId="{BD7E18DE-7058-48FA-A187-073A70823841}" srcOrd="1" destOrd="0" parTransId="{4C38D14E-2569-4A0D-9A08-BE45E470530C}" sibTransId="{C9EEE470-1280-4A0E-8FD7-6C54AFBC9D1C}"/>
    <dgm:cxn modelId="{DFBE59F7-617E-42D7-80EB-C1AF9F2AF27E}" srcId="{8CC59CB7-848C-4FE5-813D-537736D5813E}" destId="{6EC8D54C-ADB9-446A-9E4B-5C825B686DF1}" srcOrd="0" destOrd="0" parTransId="{E7C96BAA-8E29-4037-AA74-25060F28A12E}" sibTransId="{254C72BA-6D15-43D0-9B69-47DA999D111C}"/>
    <dgm:cxn modelId="{F536CB23-16D3-4350-B39E-DCF88F55BFE7}" srcId="{F1585BEA-C4B3-4EEC-BA39-17A76BCD9B0A}" destId="{96F92C8A-5A8F-4F80-96F4-F47B46D64B52}" srcOrd="0" destOrd="0" parTransId="{E9CA4261-4677-45B8-9D6D-42315157CDA9}" sibTransId="{58D2A914-FFC0-492C-BB69-F5B4E5099D6B}"/>
    <dgm:cxn modelId="{4A557CF1-3A7C-4E68-8665-A6C330534725}" srcId="{96F92C8A-5A8F-4F80-96F4-F47B46D64B52}" destId="{ADB5CF0B-F835-4D06-B1E6-FD5A8475AD07}" srcOrd="0" destOrd="0" parTransId="{698BEA6B-3730-45A9-9993-4CD43F47016E}" sibTransId="{99C07FD4-050C-402B-A96E-6D403E6C74A5}"/>
    <dgm:cxn modelId="{8753942D-0133-4FAF-86C8-4202CD581A75}" type="presParOf" srcId="{F810EBC5-89FB-4D16-883D-59CA434510E9}" destId="{CCD5FCA4-34B3-4908-BD43-5F36CAAB0DD4}" srcOrd="0" destOrd="0" presId="urn:microsoft.com/office/officeart/2005/8/layout/architecture"/>
    <dgm:cxn modelId="{03A5F227-EF1E-488A-8F9C-8F113F55B761}" type="presParOf" srcId="{CCD5FCA4-34B3-4908-BD43-5F36CAAB0DD4}" destId="{A05B2F13-6F04-46E6-9B29-EC144A087D2C}" srcOrd="0" destOrd="0" presId="urn:microsoft.com/office/officeart/2005/8/layout/architecture"/>
    <dgm:cxn modelId="{D536FD9F-137C-42D0-A11B-8B44A84E7CAA}" type="presParOf" srcId="{CCD5FCA4-34B3-4908-BD43-5F36CAAB0DD4}" destId="{45FBEF99-6937-450B-810B-EB410384496A}" srcOrd="1" destOrd="0" presId="urn:microsoft.com/office/officeart/2005/8/layout/architecture"/>
    <dgm:cxn modelId="{AEC8994D-EA90-4681-BEFA-7767F0DC7328}" type="presParOf" srcId="{CCD5FCA4-34B3-4908-BD43-5F36CAAB0DD4}" destId="{BD725CFD-C73F-4347-AC85-A6F7A0E35E1C}" srcOrd="2" destOrd="0" presId="urn:microsoft.com/office/officeart/2005/8/layout/architecture"/>
    <dgm:cxn modelId="{BD2AEF52-E4BC-44BC-BB9D-DE0DD140B82A}" type="presParOf" srcId="{BD725CFD-C73F-4347-AC85-A6F7A0E35E1C}" destId="{1DAA8BF1-7D95-49C7-86C5-12372D4537CD}" srcOrd="0" destOrd="0" presId="urn:microsoft.com/office/officeart/2005/8/layout/architecture"/>
    <dgm:cxn modelId="{BBA02F47-C6AB-4556-BF15-79C899F1C3C2}" type="presParOf" srcId="{1DAA8BF1-7D95-49C7-86C5-12372D4537CD}" destId="{0B7A04A7-9410-4D77-9060-8D0EE8A57577}" srcOrd="0" destOrd="0" presId="urn:microsoft.com/office/officeart/2005/8/layout/architecture"/>
    <dgm:cxn modelId="{317F2DFE-12B7-4ECC-9C65-67E6B7CACEED}" type="presParOf" srcId="{1DAA8BF1-7D95-49C7-86C5-12372D4537CD}" destId="{2249C812-43FC-4498-BACD-D451595979D3}" srcOrd="1" destOrd="0" presId="urn:microsoft.com/office/officeart/2005/8/layout/architecture"/>
    <dgm:cxn modelId="{04BCF0FA-CCE2-4EAC-AFF0-4AE4650CE9DB}" type="presParOf" srcId="{1DAA8BF1-7D95-49C7-86C5-12372D4537CD}" destId="{8CE50A30-9868-456E-9955-CEDC6DBF14F7}" srcOrd="2" destOrd="0" presId="urn:microsoft.com/office/officeart/2005/8/layout/architecture"/>
    <dgm:cxn modelId="{82E59C52-4628-459E-8990-F15E219CD9B6}" type="presParOf" srcId="{8CE50A30-9868-456E-9955-CEDC6DBF14F7}" destId="{3D560291-0DB5-4D60-9912-5D43D66CAA63}" srcOrd="0" destOrd="0" presId="urn:microsoft.com/office/officeart/2005/8/layout/architecture"/>
    <dgm:cxn modelId="{F5299B2A-CB91-4E42-831C-8EB57FDC6637}" type="presParOf" srcId="{3D560291-0DB5-4D60-9912-5D43D66CAA63}" destId="{C89F11B9-6ABF-47AB-A311-3A1C0037905E}" srcOrd="0" destOrd="0" presId="urn:microsoft.com/office/officeart/2005/8/layout/architecture"/>
    <dgm:cxn modelId="{9ECA7066-1F82-4FCC-AFAF-D894CD81F81C}" type="presParOf" srcId="{3D560291-0DB5-4D60-9912-5D43D66CAA63}" destId="{ED73D643-1299-4058-BD1E-7C3A70D84BF6}" srcOrd="1" destOrd="0" presId="urn:microsoft.com/office/officeart/2005/8/layout/architecture"/>
    <dgm:cxn modelId="{D9F36465-78D4-409D-BF71-348304237087}" type="presParOf" srcId="{3D560291-0DB5-4D60-9912-5D43D66CAA63}" destId="{A7047A72-444E-4462-813B-23E4B6AE5265}" srcOrd="2" destOrd="0" presId="urn:microsoft.com/office/officeart/2005/8/layout/architecture"/>
    <dgm:cxn modelId="{3DEDBFDB-8A53-4F82-9CD1-3CE770EE66F7}" type="presParOf" srcId="{A7047A72-444E-4462-813B-23E4B6AE5265}" destId="{9A931D0A-587E-47D1-A43B-9BCDC96746C6}" srcOrd="0" destOrd="0" presId="urn:microsoft.com/office/officeart/2005/8/layout/architecture"/>
    <dgm:cxn modelId="{9CEDC4B3-5C14-41FB-BA57-52C5090625EA}" type="presParOf" srcId="{9A931D0A-587E-47D1-A43B-9BCDC96746C6}" destId="{822C4944-40BB-4B9F-B71D-A220E60B3493}" srcOrd="0" destOrd="0" presId="urn:microsoft.com/office/officeart/2005/8/layout/architecture"/>
    <dgm:cxn modelId="{7028F446-6660-4CE6-A7B0-2FEFC22EB4FD}" type="presParOf" srcId="{9A931D0A-587E-47D1-A43B-9BCDC96746C6}" destId="{5EC99685-8832-4A68-84BA-039AC3AAEADA}" srcOrd="1" destOrd="0" presId="urn:microsoft.com/office/officeart/2005/8/layout/architecture"/>
    <dgm:cxn modelId="{ED95D924-87D8-43F2-95D7-1A13DC7970E6}" type="presParOf" srcId="{A7047A72-444E-4462-813B-23E4B6AE5265}" destId="{BD6CE845-B389-47A0-B78C-721D909129BB}" srcOrd="1" destOrd="0" presId="urn:microsoft.com/office/officeart/2005/8/layout/architecture"/>
    <dgm:cxn modelId="{865F0786-D85F-40A0-BE45-F77BA1FCA104}" type="presParOf" srcId="{A7047A72-444E-4462-813B-23E4B6AE5265}" destId="{505A541A-93D7-4CC5-B752-4C7FBC175B47}" srcOrd="2" destOrd="0" presId="urn:microsoft.com/office/officeart/2005/8/layout/architecture"/>
    <dgm:cxn modelId="{B18293E8-2C21-4F6B-BB53-7BC4E5264A2C}" type="presParOf" srcId="{505A541A-93D7-4CC5-B752-4C7FBC175B47}" destId="{6C85E984-885F-4C28-A881-81BDED61D464}" srcOrd="0" destOrd="0" presId="urn:microsoft.com/office/officeart/2005/8/layout/architecture"/>
    <dgm:cxn modelId="{08365D52-0B71-4460-A7B6-9B66EAFD3B69}" type="presParOf" srcId="{505A541A-93D7-4CC5-B752-4C7FBC175B47}" destId="{8D932466-4DF4-4E03-9097-96E556F2D9E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CC59CB7-848C-4FE5-813D-537736D5813E}" type="doc">
      <dgm:prSet loTypeId="urn:microsoft.com/office/officeart/2005/8/layout/architecture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C8D54C-ADB9-446A-9E4B-5C825B686DF1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E7C96BAA-8E29-4037-AA74-25060F28A12E}" type="parTrans" cxnId="{DFBE59F7-617E-42D7-80EB-C1AF9F2AF27E}">
      <dgm:prSet/>
      <dgm:spPr/>
      <dgm:t>
        <a:bodyPr/>
        <a:lstStyle/>
        <a:p>
          <a:endParaRPr lang="en-US"/>
        </a:p>
      </dgm:t>
    </dgm:pt>
    <dgm:pt modelId="{254C72BA-6D15-43D0-9B69-47DA999D111C}" type="sibTrans" cxnId="{DFBE59F7-617E-42D7-80EB-C1AF9F2AF27E}">
      <dgm:prSet/>
      <dgm:spPr/>
      <dgm:t>
        <a:bodyPr/>
        <a:lstStyle/>
        <a:p>
          <a:endParaRPr lang="en-US"/>
        </a:p>
      </dgm:t>
    </dgm:pt>
    <dgm:pt modelId="{96F92C8A-5A8F-4F80-96F4-F47B46D64B52}">
      <dgm:prSet phldrT="[Text]"/>
      <dgm:spPr/>
      <dgm:t>
        <a:bodyPr/>
        <a:lstStyle/>
        <a:p>
          <a:r>
            <a:rPr lang="en-US" dirty="0" smtClean="0"/>
            <a:t>Hypervisor</a:t>
          </a:r>
          <a:endParaRPr lang="en-US" dirty="0"/>
        </a:p>
      </dgm:t>
    </dgm:pt>
    <dgm:pt modelId="{E9CA4261-4677-45B8-9D6D-42315157CDA9}" type="parTrans" cxnId="{F536CB23-16D3-4350-B39E-DCF88F55BFE7}">
      <dgm:prSet/>
      <dgm:spPr/>
      <dgm:t>
        <a:bodyPr/>
        <a:lstStyle/>
        <a:p>
          <a:endParaRPr lang="en-US"/>
        </a:p>
      </dgm:t>
    </dgm:pt>
    <dgm:pt modelId="{58D2A914-FFC0-492C-BB69-F5B4E5099D6B}" type="sibTrans" cxnId="{F536CB23-16D3-4350-B39E-DCF88F55BFE7}">
      <dgm:prSet/>
      <dgm:spPr/>
      <dgm:t>
        <a:bodyPr/>
        <a:lstStyle/>
        <a:p>
          <a:endParaRPr lang="en-US"/>
        </a:p>
      </dgm:t>
    </dgm:pt>
    <dgm:pt modelId="{ADB5CF0B-F835-4D06-B1E6-FD5A8475AD07}">
      <dgm:prSet phldrT="[Text]"/>
      <dgm:spPr/>
      <dgm:t>
        <a:bodyPr/>
        <a:lstStyle/>
        <a:p>
          <a:r>
            <a:rPr lang="en-US" dirty="0" smtClean="0"/>
            <a:t>Guest 1</a:t>
          </a:r>
          <a:endParaRPr lang="en-US" dirty="0"/>
        </a:p>
      </dgm:t>
    </dgm:pt>
    <dgm:pt modelId="{698BEA6B-3730-45A9-9993-4CD43F47016E}" type="parTrans" cxnId="{4A557CF1-3A7C-4E68-8665-A6C330534725}">
      <dgm:prSet/>
      <dgm:spPr/>
      <dgm:t>
        <a:bodyPr/>
        <a:lstStyle/>
        <a:p>
          <a:endParaRPr lang="en-US"/>
        </a:p>
      </dgm:t>
    </dgm:pt>
    <dgm:pt modelId="{99C07FD4-050C-402B-A96E-6D403E6C74A5}" type="sibTrans" cxnId="{4A557CF1-3A7C-4E68-8665-A6C330534725}">
      <dgm:prSet/>
      <dgm:spPr/>
      <dgm:t>
        <a:bodyPr/>
        <a:lstStyle/>
        <a:p>
          <a:endParaRPr lang="en-US"/>
        </a:p>
      </dgm:t>
    </dgm:pt>
    <dgm:pt modelId="{BD7E18DE-7058-48FA-A187-073A70823841}">
      <dgm:prSet phldrT="[Text]"/>
      <dgm:spPr/>
      <dgm:t>
        <a:bodyPr/>
        <a:lstStyle/>
        <a:p>
          <a:r>
            <a:rPr lang="en-US" dirty="0" smtClean="0"/>
            <a:t>Guest 2</a:t>
          </a:r>
          <a:endParaRPr lang="en-US" dirty="0"/>
        </a:p>
      </dgm:t>
    </dgm:pt>
    <dgm:pt modelId="{4C38D14E-2569-4A0D-9A08-BE45E470530C}" type="parTrans" cxnId="{C5820A22-30AE-40E8-AA39-FF590EF8569D}">
      <dgm:prSet/>
      <dgm:spPr/>
      <dgm:t>
        <a:bodyPr/>
        <a:lstStyle/>
        <a:p>
          <a:endParaRPr lang="en-US"/>
        </a:p>
      </dgm:t>
    </dgm:pt>
    <dgm:pt modelId="{C9EEE470-1280-4A0E-8FD7-6C54AFBC9D1C}" type="sibTrans" cxnId="{C5820A22-30AE-40E8-AA39-FF590EF8569D}">
      <dgm:prSet/>
      <dgm:spPr/>
      <dgm:t>
        <a:bodyPr/>
        <a:lstStyle/>
        <a:p>
          <a:endParaRPr lang="en-US"/>
        </a:p>
      </dgm:t>
    </dgm:pt>
    <dgm:pt modelId="{F1585BEA-C4B3-4EEC-BA39-17A76BCD9B0A}">
      <dgm:prSet phldrT="[Text]"/>
      <dgm:spPr/>
      <dgm:t>
        <a:bodyPr/>
        <a:lstStyle/>
        <a:p>
          <a:r>
            <a:rPr lang="en-US" dirty="0" smtClean="0"/>
            <a:t>Host OS</a:t>
          </a:r>
          <a:endParaRPr lang="en-US" dirty="0"/>
        </a:p>
      </dgm:t>
    </dgm:pt>
    <dgm:pt modelId="{4098227A-314E-4CF8-A819-5AB1C0EFED2E}" type="parTrans" cxnId="{E200DC67-D4D1-4BB7-BD11-6E0CBE893D8A}">
      <dgm:prSet/>
      <dgm:spPr/>
      <dgm:t>
        <a:bodyPr/>
        <a:lstStyle/>
        <a:p>
          <a:endParaRPr lang="en-US"/>
        </a:p>
      </dgm:t>
    </dgm:pt>
    <dgm:pt modelId="{B6EAF662-90E1-42CB-BE04-2BEEF86861D2}" type="sibTrans" cxnId="{E200DC67-D4D1-4BB7-BD11-6E0CBE893D8A}">
      <dgm:prSet/>
      <dgm:spPr/>
      <dgm:t>
        <a:bodyPr/>
        <a:lstStyle/>
        <a:p>
          <a:endParaRPr lang="en-US"/>
        </a:p>
      </dgm:t>
    </dgm:pt>
    <dgm:pt modelId="{F810EBC5-89FB-4D16-883D-59CA434510E9}" type="pres">
      <dgm:prSet presAssocID="{8CC59CB7-848C-4FE5-813D-537736D5813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D5FCA4-34B3-4908-BD43-5F36CAAB0DD4}" type="pres">
      <dgm:prSet presAssocID="{6EC8D54C-ADB9-446A-9E4B-5C825B686DF1}" presName="vertOne" presStyleCnt="0"/>
      <dgm:spPr/>
    </dgm:pt>
    <dgm:pt modelId="{A05B2F13-6F04-46E6-9B29-EC144A087D2C}" type="pres">
      <dgm:prSet presAssocID="{6EC8D54C-ADB9-446A-9E4B-5C825B686DF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FBEF99-6937-450B-810B-EB410384496A}" type="pres">
      <dgm:prSet presAssocID="{6EC8D54C-ADB9-446A-9E4B-5C825B686DF1}" presName="parTransOne" presStyleCnt="0"/>
      <dgm:spPr/>
    </dgm:pt>
    <dgm:pt modelId="{BD725CFD-C73F-4347-AC85-A6F7A0E35E1C}" type="pres">
      <dgm:prSet presAssocID="{6EC8D54C-ADB9-446A-9E4B-5C825B686DF1}" presName="horzOne" presStyleCnt="0"/>
      <dgm:spPr/>
    </dgm:pt>
    <dgm:pt modelId="{1DAA8BF1-7D95-49C7-86C5-12372D4537CD}" type="pres">
      <dgm:prSet presAssocID="{F1585BEA-C4B3-4EEC-BA39-17A76BCD9B0A}" presName="vertTwo" presStyleCnt="0"/>
      <dgm:spPr/>
    </dgm:pt>
    <dgm:pt modelId="{0B7A04A7-9410-4D77-9060-8D0EE8A57577}" type="pres">
      <dgm:prSet presAssocID="{F1585BEA-C4B3-4EEC-BA39-17A76BCD9B0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49C812-43FC-4498-BACD-D451595979D3}" type="pres">
      <dgm:prSet presAssocID="{F1585BEA-C4B3-4EEC-BA39-17A76BCD9B0A}" presName="parTransTwo" presStyleCnt="0"/>
      <dgm:spPr/>
    </dgm:pt>
    <dgm:pt modelId="{8CE50A30-9868-456E-9955-CEDC6DBF14F7}" type="pres">
      <dgm:prSet presAssocID="{F1585BEA-C4B3-4EEC-BA39-17A76BCD9B0A}" presName="horzTwo" presStyleCnt="0"/>
      <dgm:spPr/>
    </dgm:pt>
    <dgm:pt modelId="{3D560291-0DB5-4D60-9912-5D43D66CAA63}" type="pres">
      <dgm:prSet presAssocID="{96F92C8A-5A8F-4F80-96F4-F47B46D64B52}" presName="vertThree" presStyleCnt="0"/>
      <dgm:spPr/>
    </dgm:pt>
    <dgm:pt modelId="{C89F11B9-6ABF-47AB-A311-3A1C0037905E}" type="pres">
      <dgm:prSet presAssocID="{96F92C8A-5A8F-4F80-96F4-F47B46D64B5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73D643-1299-4058-BD1E-7C3A70D84BF6}" type="pres">
      <dgm:prSet presAssocID="{96F92C8A-5A8F-4F80-96F4-F47B46D64B52}" presName="parTransThree" presStyleCnt="0"/>
      <dgm:spPr/>
    </dgm:pt>
    <dgm:pt modelId="{A7047A72-444E-4462-813B-23E4B6AE5265}" type="pres">
      <dgm:prSet presAssocID="{96F92C8A-5A8F-4F80-96F4-F47B46D64B52}" presName="horzThree" presStyleCnt="0"/>
      <dgm:spPr/>
    </dgm:pt>
    <dgm:pt modelId="{9A931D0A-587E-47D1-A43B-9BCDC96746C6}" type="pres">
      <dgm:prSet presAssocID="{ADB5CF0B-F835-4D06-B1E6-FD5A8475AD07}" presName="vertFour" presStyleCnt="0">
        <dgm:presLayoutVars>
          <dgm:chPref val="3"/>
        </dgm:presLayoutVars>
      </dgm:prSet>
      <dgm:spPr/>
    </dgm:pt>
    <dgm:pt modelId="{822C4944-40BB-4B9F-B71D-A220E60B3493}" type="pres">
      <dgm:prSet presAssocID="{ADB5CF0B-F835-4D06-B1E6-FD5A8475AD07}" presName="txFour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EC99685-8832-4A68-84BA-039AC3AAEADA}" type="pres">
      <dgm:prSet presAssocID="{ADB5CF0B-F835-4D06-B1E6-FD5A8475AD07}" presName="horzFour" presStyleCnt="0"/>
      <dgm:spPr/>
    </dgm:pt>
    <dgm:pt modelId="{BD6CE845-B389-47A0-B78C-721D909129BB}" type="pres">
      <dgm:prSet presAssocID="{99C07FD4-050C-402B-A96E-6D403E6C74A5}" presName="sibSpaceFour" presStyleCnt="0"/>
      <dgm:spPr/>
    </dgm:pt>
    <dgm:pt modelId="{505A541A-93D7-4CC5-B752-4C7FBC175B47}" type="pres">
      <dgm:prSet presAssocID="{BD7E18DE-7058-48FA-A187-073A70823841}" presName="vertFour" presStyleCnt="0">
        <dgm:presLayoutVars>
          <dgm:chPref val="3"/>
        </dgm:presLayoutVars>
      </dgm:prSet>
      <dgm:spPr/>
    </dgm:pt>
    <dgm:pt modelId="{6C85E984-885F-4C28-A881-81BDED61D464}" type="pres">
      <dgm:prSet presAssocID="{BD7E18DE-7058-48FA-A187-073A70823841}" presName="txFour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D932466-4DF4-4E03-9097-96E556F2D9E4}" type="pres">
      <dgm:prSet presAssocID="{BD7E18DE-7058-48FA-A187-073A70823841}" presName="horzFour" presStyleCnt="0"/>
      <dgm:spPr/>
    </dgm:pt>
  </dgm:ptLst>
  <dgm:cxnLst>
    <dgm:cxn modelId="{98D1D4F5-A45A-44F2-9CE1-1C8E28B1DFAE}" type="presOf" srcId="{F1585BEA-C4B3-4EEC-BA39-17A76BCD9B0A}" destId="{0B7A04A7-9410-4D77-9060-8D0EE8A57577}" srcOrd="0" destOrd="0" presId="urn:microsoft.com/office/officeart/2005/8/layout/architecture"/>
    <dgm:cxn modelId="{E200DC67-D4D1-4BB7-BD11-6E0CBE893D8A}" srcId="{6EC8D54C-ADB9-446A-9E4B-5C825B686DF1}" destId="{F1585BEA-C4B3-4EEC-BA39-17A76BCD9B0A}" srcOrd="0" destOrd="0" parTransId="{4098227A-314E-4CF8-A819-5AB1C0EFED2E}" sibTransId="{B6EAF662-90E1-42CB-BE04-2BEEF86861D2}"/>
    <dgm:cxn modelId="{5957CE8C-7764-4CCF-B4E7-AB63D6BF982B}" type="presOf" srcId="{ADB5CF0B-F835-4D06-B1E6-FD5A8475AD07}" destId="{822C4944-40BB-4B9F-B71D-A220E60B3493}" srcOrd="0" destOrd="0" presId="urn:microsoft.com/office/officeart/2005/8/layout/architecture"/>
    <dgm:cxn modelId="{C8BAB5C5-D8F3-44CA-9017-3EAFAEBE69A3}" type="presOf" srcId="{96F92C8A-5A8F-4F80-96F4-F47B46D64B52}" destId="{C89F11B9-6ABF-47AB-A311-3A1C0037905E}" srcOrd="0" destOrd="0" presId="urn:microsoft.com/office/officeart/2005/8/layout/architecture"/>
    <dgm:cxn modelId="{EC0DE5CF-3007-46B4-B272-17DDCA815A35}" type="presOf" srcId="{BD7E18DE-7058-48FA-A187-073A70823841}" destId="{6C85E984-885F-4C28-A881-81BDED61D464}" srcOrd="0" destOrd="0" presId="urn:microsoft.com/office/officeart/2005/8/layout/architecture"/>
    <dgm:cxn modelId="{3DE782C3-23AD-45E4-874B-4A142904FE79}" type="presOf" srcId="{8CC59CB7-848C-4FE5-813D-537736D5813E}" destId="{F810EBC5-89FB-4D16-883D-59CA434510E9}" srcOrd="0" destOrd="0" presId="urn:microsoft.com/office/officeart/2005/8/layout/architecture"/>
    <dgm:cxn modelId="{28D6739A-AF9B-44B2-9B7E-EE80AFD61CA0}" type="presOf" srcId="{6EC8D54C-ADB9-446A-9E4B-5C825B686DF1}" destId="{A05B2F13-6F04-46E6-9B29-EC144A087D2C}" srcOrd="0" destOrd="0" presId="urn:microsoft.com/office/officeart/2005/8/layout/architecture"/>
    <dgm:cxn modelId="{C5820A22-30AE-40E8-AA39-FF590EF8569D}" srcId="{96F92C8A-5A8F-4F80-96F4-F47B46D64B52}" destId="{BD7E18DE-7058-48FA-A187-073A70823841}" srcOrd="1" destOrd="0" parTransId="{4C38D14E-2569-4A0D-9A08-BE45E470530C}" sibTransId="{C9EEE470-1280-4A0E-8FD7-6C54AFBC9D1C}"/>
    <dgm:cxn modelId="{DFBE59F7-617E-42D7-80EB-C1AF9F2AF27E}" srcId="{8CC59CB7-848C-4FE5-813D-537736D5813E}" destId="{6EC8D54C-ADB9-446A-9E4B-5C825B686DF1}" srcOrd="0" destOrd="0" parTransId="{E7C96BAA-8E29-4037-AA74-25060F28A12E}" sibTransId="{254C72BA-6D15-43D0-9B69-47DA999D111C}"/>
    <dgm:cxn modelId="{F536CB23-16D3-4350-B39E-DCF88F55BFE7}" srcId="{F1585BEA-C4B3-4EEC-BA39-17A76BCD9B0A}" destId="{96F92C8A-5A8F-4F80-96F4-F47B46D64B52}" srcOrd="0" destOrd="0" parTransId="{E9CA4261-4677-45B8-9D6D-42315157CDA9}" sibTransId="{58D2A914-FFC0-492C-BB69-F5B4E5099D6B}"/>
    <dgm:cxn modelId="{4A557CF1-3A7C-4E68-8665-A6C330534725}" srcId="{96F92C8A-5A8F-4F80-96F4-F47B46D64B52}" destId="{ADB5CF0B-F835-4D06-B1E6-FD5A8475AD07}" srcOrd="0" destOrd="0" parTransId="{698BEA6B-3730-45A9-9993-4CD43F47016E}" sibTransId="{99C07FD4-050C-402B-A96E-6D403E6C74A5}"/>
    <dgm:cxn modelId="{8753942D-0133-4FAF-86C8-4202CD581A75}" type="presParOf" srcId="{F810EBC5-89FB-4D16-883D-59CA434510E9}" destId="{CCD5FCA4-34B3-4908-BD43-5F36CAAB0DD4}" srcOrd="0" destOrd="0" presId="urn:microsoft.com/office/officeart/2005/8/layout/architecture"/>
    <dgm:cxn modelId="{03A5F227-EF1E-488A-8F9C-8F113F55B761}" type="presParOf" srcId="{CCD5FCA4-34B3-4908-BD43-5F36CAAB0DD4}" destId="{A05B2F13-6F04-46E6-9B29-EC144A087D2C}" srcOrd="0" destOrd="0" presId="urn:microsoft.com/office/officeart/2005/8/layout/architecture"/>
    <dgm:cxn modelId="{D536FD9F-137C-42D0-A11B-8B44A84E7CAA}" type="presParOf" srcId="{CCD5FCA4-34B3-4908-BD43-5F36CAAB0DD4}" destId="{45FBEF99-6937-450B-810B-EB410384496A}" srcOrd="1" destOrd="0" presId="urn:microsoft.com/office/officeart/2005/8/layout/architecture"/>
    <dgm:cxn modelId="{AEC8994D-EA90-4681-BEFA-7767F0DC7328}" type="presParOf" srcId="{CCD5FCA4-34B3-4908-BD43-5F36CAAB0DD4}" destId="{BD725CFD-C73F-4347-AC85-A6F7A0E35E1C}" srcOrd="2" destOrd="0" presId="urn:microsoft.com/office/officeart/2005/8/layout/architecture"/>
    <dgm:cxn modelId="{BD2AEF52-E4BC-44BC-BB9D-DE0DD140B82A}" type="presParOf" srcId="{BD725CFD-C73F-4347-AC85-A6F7A0E35E1C}" destId="{1DAA8BF1-7D95-49C7-86C5-12372D4537CD}" srcOrd="0" destOrd="0" presId="urn:microsoft.com/office/officeart/2005/8/layout/architecture"/>
    <dgm:cxn modelId="{BBA02F47-C6AB-4556-BF15-79C899F1C3C2}" type="presParOf" srcId="{1DAA8BF1-7D95-49C7-86C5-12372D4537CD}" destId="{0B7A04A7-9410-4D77-9060-8D0EE8A57577}" srcOrd="0" destOrd="0" presId="urn:microsoft.com/office/officeart/2005/8/layout/architecture"/>
    <dgm:cxn modelId="{317F2DFE-12B7-4ECC-9C65-67E6B7CACEED}" type="presParOf" srcId="{1DAA8BF1-7D95-49C7-86C5-12372D4537CD}" destId="{2249C812-43FC-4498-BACD-D451595979D3}" srcOrd="1" destOrd="0" presId="urn:microsoft.com/office/officeart/2005/8/layout/architecture"/>
    <dgm:cxn modelId="{04BCF0FA-CCE2-4EAC-AFF0-4AE4650CE9DB}" type="presParOf" srcId="{1DAA8BF1-7D95-49C7-86C5-12372D4537CD}" destId="{8CE50A30-9868-456E-9955-CEDC6DBF14F7}" srcOrd="2" destOrd="0" presId="urn:microsoft.com/office/officeart/2005/8/layout/architecture"/>
    <dgm:cxn modelId="{82E59C52-4628-459E-8990-F15E219CD9B6}" type="presParOf" srcId="{8CE50A30-9868-456E-9955-CEDC6DBF14F7}" destId="{3D560291-0DB5-4D60-9912-5D43D66CAA63}" srcOrd="0" destOrd="0" presId="urn:microsoft.com/office/officeart/2005/8/layout/architecture"/>
    <dgm:cxn modelId="{F5299B2A-CB91-4E42-831C-8EB57FDC6637}" type="presParOf" srcId="{3D560291-0DB5-4D60-9912-5D43D66CAA63}" destId="{C89F11B9-6ABF-47AB-A311-3A1C0037905E}" srcOrd="0" destOrd="0" presId="urn:microsoft.com/office/officeart/2005/8/layout/architecture"/>
    <dgm:cxn modelId="{9ECA7066-1F82-4FCC-AFAF-D894CD81F81C}" type="presParOf" srcId="{3D560291-0DB5-4D60-9912-5D43D66CAA63}" destId="{ED73D643-1299-4058-BD1E-7C3A70D84BF6}" srcOrd="1" destOrd="0" presId="urn:microsoft.com/office/officeart/2005/8/layout/architecture"/>
    <dgm:cxn modelId="{D9F36465-78D4-409D-BF71-348304237087}" type="presParOf" srcId="{3D560291-0DB5-4D60-9912-5D43D66CAA63}" destId="{A7047A72-444E-4462-813B-23E4B6AE5265}" srcOrd="2" destOrd="0" presId="urn:microsoft.com/office/officeart/2005/8/layout/architecture"/>
    <dgm:cxn modelId="{3DEDBFDB-8A53-4F82-9CD1-3CE770EE66F7}" type="presParOf" srcId="{A7047A72-444E-4462-813B-23E4B6AE5265}" destId="{9A931D0A-587E-47D1-A43B-9BCDC96746C6}" srcOrd="0" destOrd="0" presId="urn:microsoft.com/office/officeart/2005/8/layout/architecture"/>
    <dgm:cxn modelId="{9CEDC4B3-5C14-41FB-BA57-52C5090625EA}" type="presParOf" srcId="{9A931D0A-587E-47D1-A43B-9BCDC96746C6}" destId="{822C4944-40BB-4B9F-B71D-A220E60B3493}" srcOrd="0" destOrd="0" presId="urn:microsoft.com/office/officeart/2005/8/layout/architecture"/>
    <dgm:cxn modelId="{7028F446-6660-4CE6-A7B0-2FEFC22EB4FD}" type="presParOf" srcId="{9A931D0A-587E-47D1-A43B-9BCDC96746C6}" destId="{5EC99685-8832-4A68-84BA-039AC3AAEADA}" srcOrd="1" destOrd="0" presId="urn:microsoft.com/office/officeart/2005/8/layout/architecture"/>
    <dgm:cxn modelId="{ED95D924-87D8-43F2-95D7-1A13DC7970E6}" type="presParOf" srcId="{A7047A72-444E-4462-813B-23E4B6AE5265}" destId="{BD6CE845-B389-47A0-B78C-721D909129BB}" srcOrd="1" destOrd="0" presId="urn:microsoft.com/office/officeart/2005/8/layout/architecture"/>
    <dgm:cxn modelId="{865F0786-D85F-40A0-BE45-F77BA1FCA104}" type="presParOf" srcId="{A7047A72-444E-4462-813B-23E4B6AE5265}" destId="{505A541A-93D7-4CC5-B752-4C7FBC175B47}" srcOrd="2" destOrd="0" presId="urn:microsoft.com/office/officeart/2005/8/layout/architecture"/>
    <dgm:cxn modelId="{B18293E8-2C21-4F6B-BB53-7BC4E5264A2C}" type="presParOf" srcId="{505A541A-93D7-4CC5-B752-4C7FBC175B47}" destId="{6C85E984-885F-4C28-A881-81BDED61D464}" srcOrd="0" destOrd="0" presId="urn:microsoft.com/office/officeart/2005/8/layout/architecture"/>
    <dgm:cxn modelId="{08365D52-0B71-4460-A7B6-9B66EAFD3B69}" type="presParOf" srcId="{505A541A-93D7-4CC5-B752-4C7FBC175B47}" destId="{8D932466-4DF4-4E03-9097-96E556F2D9E4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C59CB7-848C-4FE5-813D-537736D5813E}" type="doc">
      <dgm:prSet loTypeId="urn:microsoft.com/office/officeart/2005/8/layout/architecture" loCatId="list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EC8D54C-ADB9-446A-9E4B-5C825B686DF1}">
      <dgm:prSet phldrT="[Text]"/>
      <dgm:spPr/>
      <dgm:t>
        <a:bodyPr/>
        <a:lstStyle/>
        <a:p>
          <a:r>
            <a:rPr lang="en-US" dirty="0" smtClean="0"/>
            <a:t>Hardware</a:t>
          </a:r>
          <a:endParaRPr lang="en-US" dirty="0"/>
        </a:p>
      </dgm:t>
    </dgm:pt>
    <dgm:pt modelId="{E7C96BAA-8E29-4037-AA74-25060F28A12E}" type="parTrans" cxnId="{DFBE59F7-617E-42D7-80EB-C1AF9F2AF27E}">
      <dgm:prSet/>
      <dgm:spPr/>
      <dgm:t>
        <a:bodyPr/>
        <a:lstStyle/>
        <a:p>
          <a:endParaRPr lang="en-US"/>
        </a:p>
      </dgm:t>
    </dgm:pt>
    <dgm:pt modelId="{254C72BA-6D15-43D0-9B69-47DA999D111C}" type="sibTrans" cxnId="{DFBE59F7-617E-42D7-80EB-C1AF9F2AF27E}">
      <dgm:prSet/>
      <dgm:spPr/>
      <dgm:t>
        <a:bodyPr/>
        <a:lstStyle/>
        <a:p>
          <a:endParaRPr lang="en-US"/>
        </a:p>
      </dgm:t>
    </dgm:pt>
    <dgm:pt modelId="{96F92C8A-5A8F-4F80-96F4-F47B46D64B52}">
      <dgm:prSet phldrT="[Text]"/>
      <dgm:spPr/>
      <dgm:t>
        <a:bodyPr/>
        <a:lstStyle/>
        <a:p>
          <a:r>
            <a:rPr lang="en-US" dirty="0" smtClean="0"/>
            <a:t>Container Engine</a:t>
          </a:r>
          <a:endParaRPr lang="en-US" dirty="0"/>
        </a:p>
      </dgm:t>
    </dgm:pt>
    <dgm:pt modelId="{E9CA4261-4677-45B8-9D6D-42315157CDA9}" type="parTrans" cxnId="{F536CB23-16D3-4350-B39E-DCF88F55BFE7}">
      <dgm:prSet/>
      <dgm:spPr/>
      <dgm:t>
        <a:bodyPr/>
        <a:lstStyle/>
        <a:p>
          <a:endParaRPr lang="en-US"/>
        </a:p>
      </dgm:t>
    </dgm:pt>
    <dgm:pt modelId="{58D2A914-FFC0-492C-BB69-F5B4E5099D6B}" type="sibTrans" cxnId="{F536CB23-16D3-4350-B39E-DCF88F55BFE7}">
      <dgm:prSet/>
      <dgm:spPr/>
      <dgm:t>
        <a:bodyPr/>
        <a:lstStyle/>
        <a:p>
          <a:endParaRPr lang="en-US"/>
        </a:p>
      </dgm:t>
    </dgm:pt>
    <dgm:pt modelId="{F1585BEA-C4B3-4EEC-BA39-17A76BCD9B0A}">
      <dgm:prSet phldrT="[Text]"/>
      <dgm:spPr/>
      <dgm:t>
        <a:bodyPr/>
        <a:lstStyle/>
        <a:p>
          <a:r>
            <a:rPr lang="en-US" dirty="0" smtClean="0"/>
            <a:t>Host OS</a:t>
          </a:r>
          <a:endParaRPr lang="en-US" dirty="0"/>
        </a:p>
      </dgm:t>
    </dgm:pt>
    <dgm:pt modelId="{4098227A-314E-4CF8-A819-5AB1C0EFED2E}" type="parTrans" cxnId="{E200DC67-D4D1-4BB7-BD11-6E0CBE893D8A}">
      <dgm:prSet/>
      <dgm:spPr/>
      <dgm:t>
        <a:bodyPr/>
        <a:lstStyle/>
        <a:p>
          <a:endParaRPr lang="en-US"/>
        </a:p>
      </dgm:t>
    </dgm:pt>
    <dgm:pt modelId="{B6EAF662-90E1-42CB-BE04-2BEEF86861D2}" type="sibTrans" cxnId="{E200DC67-D4D1-4BB7-BD11-6E0CBE893D8A}">
      <dgm:prSet/>
      <dgm:spPr/>
      <dgm:t>
        <a:bodyPr/>
        <a:lstStyle/>
        <a:p>
          <a:endParaRPr lang="en-US"/>
        </a:p>
      </dgm:t>
    </dgm:pt>
    <dgm:pt modelId="{F810EBC5-89FB-4D16-883D-59CA434510E9}" type="pres">
      <dgm:prSet presAssocID="{8CC59CB7-848C-4FE5-813D-537736D5813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CD5FCA4-34B3-4908-BD43-5F36CAAB0DD4}" type="pres">
      <dgm:prSet presAssocID="{6EC8D54C-ADB9-446A-9E4B-5C825B686DF1}" presName="vertOne" presStyleCnt="0"/>
      <dgm:spPr/>
    </dgm:pt>
    <dgm:pt modelId="{A05B2F13-6F04-46E6-9B29-EC144A087D2C}" type="pres">
      <dgm:prSet presAssocID="{6EC8D54C-ADB9-446A-9E4B-5C825B686DF1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5FBEF99-6937-450B-810B-EB410384496A}" type="pres">
      <dgm:prSet presAssocID="{6EC8D54C-ADB9-446A-9E4B-5C825B686DF1}" presName="parTransOne" presStyleCnt="0"/>
      <dgm:spPr/>
    </dgm:pt>
    <dgm:pt modelId="{BD725CFD-C73F-4347-AC85-A6F7A0E35E1C}" type="pres">
      <dgm:prSet presAssocID="{6EC8D54C-ADB9-446A-9E4B-5C825B686DF1}" presName="horzOne" presStyleCnt="0"/>
      <dgm:spPr/>
    </dgm:pt>
    <dgm:pt modelId="{1DAA8BF1-7D95-49C7-86C5-12372D4537CD}" type="pres">
      <dgm:prSet presAssocID="{F1585BEA-C4B3-4EEC-BA39-17A76BCD9B0A}" presName="vertTwo" presStyleCnt="0"/>
      <dgm:spPr/>
    </dgm:pt>
    <dgm:pt modelId="{0B7A04A7-9410-4D77-9060-8D0EE8A57577}" type="pres">
      <dgm:prSet presAssocID="{F1585BEA-C4B3-4EEC-BA39-17A76BCD9B0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49C812-43FC-4498-BACD-D451595979D3}" type="pres">
      <dgm:prSet presAssocID="{F1585BEA-C4B3-4EEC-BA39-17A76BCD9B0A}" presName="parTransTwo" presStyleCnt="0"/>
      <dgm:spPr/>
    </dgm:pt>
    <dgm:pt modelId="{8CE50A30-9868-456E-9955-CEDC6DBF14F7}" type="pres">
      <dgm:prSet presAssocID="{F1585BEA-C4B3-4EEC-BA39-17A76BCD9B0A}" presName="horzTwo" presStyleCnt="0"/>
      <dgm:spPr/>
    </dgm:pt>
    <dgm:pt modelId="{3D560291-0DB5-4D60-9912-5D43D66CAA63}" type="pres">
      <dgm:prSet presAssocID="{96F92C8A-5A8F-4F80-96F4-F47B46D64B52}" presName="vertThree" presStyleCnt="0"/>
      <dgm:spPr/>
    </dgm:pt>
    <dgm:pt modelId="{C89F11B9-6ABF-47AB-A311-3A1C0037905E}" type="pres">
      <dgm:prSet presAssocID="{96F92C8A-5A8F-4F80-96F4-F47B46D64B52}" presName="txThree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7047A72-444E-4462-813B-23E4B6AE5265}" type="pres">
      <dgm:prSet presAssocID="{96F92C8A-5A8F-4F80-96F4-F47B46D64B52}" presName="horzThree" presStyleCnt="0"/>
      <dgm:spPr/>
    </dgm:pt>
  </dgm:ptLst>
  <dgm:cxnLst>
    <dgm:cxn modelId="{E200DC67-D4D1-4BB7-BD11-6E0CBE893D8A}" srcId="{6EC8D54C-ADB9-446A-9E4B-5C825B686DF1}" destId="{F1585BEA-C4B3-4EEC-BA39-17A76BCD9B0A}" srcOrd="0" destOrd="0" parTransId="{4098227A-314E-4CF8-A819-5AB1C0EFED2E}" sibTransId="{B6EAF662-90E1-42CB-BE04-2BEEF86861D2}"/>
    <dgm:cxn modelId="{3DE782C3-23AD-45E4-874B-4A142904FE79}" type="presOf" srcId="{8CC59CB7-848C-4FE5-813D-537736D5813E}" destId="{F810EBC5-89FB-4D16-883D-59CA434510E9}" srcOrd="0" destOrd="0" presId="urn:microsoft.com/office/officeart/2005/8/layout/architecture"/>
    <dgm:cxn modelId="{28D6739A-AF9B-44B2-9B7E-EE80AFD61CA0}" type="presOf" srcId="{6EC8D54C-ADB9-446A-9E4B-5C825B686DF1}" destId="{A05B2F13-6F04-46E6-9B29-EC144A087D2C}" srcOrd="0" destOrd="0" presId="urn:microsoft.com/office/officeart/2005/8/layout/architecture"/>
    <dgm:cxn modelId="{F536CB23-16D3-4350-B39E-DCF88F55BFE7}" srcId="{F1585BEA-C4B3-4EEC-BA39-17A76BCD9B0A}" destId="{96F92C8A-5A8F-4F80-96F4-F47B46D64B52}" srcOrd="0" destOrd="0" parTransId="{E9CA4261-4677-45B8-9D6D-42315157CDA9}" sibTransId="{58D2A914-FFC0-492C-BB69-F5B4E5099D6B}"/>
    <dgm:cxn modelId="{DFBE59F7-617E-42D7-80EB-C1AF9F2AF27E}" srcId="{8CC59CB7-848C-4FE5-813D-537736D5813E}" destId="{6EC8D54C-ADB9-446A-9E4B-5C825B686DF1}" srcOrd="0" destOrd="0" parTransId="{E7C96BAA-8E29-4037-AA74-25060F28A12E}" sibTransId="{254C72BA-6D15-43D0-9B69-47DA999D111C}"/>
    <dgm:cxn modelId="{C8BAB5C5-D8F3-44CA-9017-3EAFAEBE69A3}" type="presOf" srcId="{96F92C8A-5A8F-4F80-96F4-F47B46D64B52}" destId="{C89F11B9-6ABF-47AB-A311-3A1C0037905E}" srcOrd="0" destOrd="0" presId="urn:microsoft.com/office/officeart/2005/8/layout/architecture"/>
    <dgm:cxn modelId="{98D1D4F5-A45A-44F2-9CE1-1C8E28B1DFAE}" type="presOf" srcId="{F1585BEA-C4B3-4EEC-BA39-17A76BCD9B0A}" destId="{0B7A04A7-9410-4D77-9060-8D0EE8A57577}" srcOrd="0" destOrd="0" presId="urn:microsoft.com/office/officeart/2005/8/layout/architecture"/>
    <dgm:cxn modelId="{8753942D-0133-4FAF-86C8-4202CD581A75}" type="presParOf" srcId="{F810EBC5-89FB-4D16-883D-59CA434510E9}" destId="{CCD5FCA4-34B3-4908-BD43-5F36CAAB0DD4}" srcOrd="0" destOrd="0" presId="urn:microsoft.com/office/officeart/2005/8/layout/architecture"/>
    <dgm:cxn modelId="{03A5F227-EF1E-488A-8F9C-8F113F55B761}" type="presParOf" srcId="{CCD5FCA4-34B3-4908-BD43-5F36CAAB0DD4}" destId="{A05B2F13-6F04-46E6-9B29-EC144A087D2C}" srcOrd="0" destOrd="0" presId="urn:microsoft.com/office/officeart/2005/8/layout/architecture"/>
    <dgm:cxn modelId="{D536FD9F-137C-42D0-A11B-8B44A84E7CAA}" type="presParOf" srcId="{CCD5FCA4-34B3-4908-BD43-5F36CAAB0DD4}" destId="{45FBEF99-6937-450B-810B-EB410384496A}" srcOrd="1" destOrd="0" presId="urn:microsoft.com/office/officeart/2005/8/layout/architecture"/>
    <dgm:cxn modelId="{AEC8994D-EA90-4681-BEFA-7767F0DC7328}" type="presParOf" srcId="{CCD5FCA4-34B3-4908-BD43-5F36CAAB0DD4}" destId="{BD725CFD-C73F-4347-AC85-A6F7A0E35E1C}" srcOrd="2" destOrd="0" presId="urn:microsoft.com/office/officeart/2005/8/layout/architecture"/>
    <dgm:cxn modelId="{BD2AEF52-E4BC-44BC-BB9D-DE0DD140B82A}" type="presParOf" srcId="{BD725CFD-C73F-4347-AC85-A6F7A0E35E1C}" destId="{1DAA8BF1-7D95-49C7-86C5-12372D4537CD}" srcOrd="0" destOrd="0" presId="urn:microsoft.com/office/officeart/2005/8/layout/architecture"/>
    <dgm:cxn modelId="{BBA02F47-C6AB-4556-BF15-79C899F1C3C2}" type="presParOf" srcId="{1DAA8BF1-7D95-49C7-86C5-12372D4537CD}" destId="{0B7A04A7-9410-4D77-9060-8D0EE8A57577}" srcOrd="0" destOrd="0" presId="urn:microsoft.com/office/officeart/2005/8/layout/architecture"/>
    <dgm:cxn modelId="{317F2DFE-12B7-4ECC-9C65-67E6B7CACEED}" type="presParOf" srcId="{1DAA8BF1-7D95-49C7-86C5-12372D4537CD}" destId="{2249C812-43FC-4498-BACD-D451595979D3}" srcOrd="1" destOrd="0" presId="urn:microsoft.com/office/officeart/2005/8/layout/architecture"/>
    <dgm:cxn modelId="{04BCF0FA-CCE2-4EAC-AFF0-4AE4650CE9DB}" type="presParOf" srcId="{1DAA8BF1-7D95-49C7-86C5-12372D4537CD}" destId="{8CE50A30-9868-456E-9955-CEDC6DBF14F7}" srcOrd="2" destOrd="0" presId="urn:microsoft.com/office/officeart/2005/8/layout/architecture"/>
    <dgm:cxn modelId="{82E59C52-4628-459E-8990-F15E219CD9B6}" type="presParOf" srcId="{8CE50A30-9868-456E-9955-CEDC6DBF14F7}" destId="{3D560291-0DB5-4D60-9912-5D43D66CAA63}" srcOrd="0" destOrd="0" presId="urn:microsoft.com/office/officeart/2005/8/layout/architecture"/>
    <dgm:cxn modelId="{F5299B2A-CB91-4E42-831C-8EB57FDC6637}" type="presParOf" srcId="{3D560291-0DB5-4D60-9912-5D43D66CAA63}" destId="{C89F11B9-6ABF-47AB-A311-3A1C0037905E}" srcOrd="0" destOrd="0" presId="urn:microsoft.com/office/officeart/2005/8/layout/architecture"/>
    <dgm:cxn modelId="{D9F36465-78D4-409D-BF71-348304237087}" type="presParOf" srcId="{3D560291-0DB5-4D60-9912-5D43D66CAA63}" destId="{A7047A72-444E-4462-813B-23E4B6AE5265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2CC9CA-4A5A-6244-BE78-F9480963F7BF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F69DCE-30E2-8248-B959-E9DDC97BD5D2}">
      <dgm:prSet phldrT="[Text]"/>
      <dgm:spPr/>
      <dgm:t>
        <a:bodyPr/>
        <a:lstStyle/>
        <a:p>
          <a:r>
            <a:rPr lang="en-US" dirty="0" smtClean="0"/>
            <a:t>Project Bonneville</a:t>
          </a:r>
          <a:endParaRPr lang="en-US" dirty="0"/>
        </a:p>
      </dgm:t>
    </dgm:pt>
    <dgm:pt modelId="{1E7EBFF8-BD6A-AE44-A830-C63E1DBFC57F}" type="parTrans" cxnId="{C64AEB26-2A5B-9348-AE64-7E97A03E044A}">
      <dgm:prSet/>
      <dgm:spPr/>
      <dgm:t>
        <a:bodyPr/>
        <a:lstStyle/>
        <a:p>
          <a:endParaRPr lang="en-US"/>
        </a:p>
      </dgm:t>
    </dgm:pt>
    <dgm:pt modelId="{BEF8933E-8492-9743-B7DF-E1E980407786}" type="sibTrans" cxnId="{C64AEB26-2A5B-9348-AE64-7E97A03E044A}">
      <dgm:prSet/>
      <dgm:spPr/>
      <dgm:t>
        <a:bodyPr/>
        <a:lstStyle/>
        <a:p>
          <a:endParaRPr lang="en-US"/>
        </a:p>
      </dgm:t>
    </dgm:pt>
    <dgm:pt modelId="{A722AFD2-D995-1945-A983-24C144D378B9}">
      <dgm:prSet phldrT="[Text]"/>
      <dgm:spPr/>
      <dgm:t>
        <a:bodyPr/>
        <a:lstStyle/>
        <a:p>
          <a:r>
            <a:rPr lang="en-US" dirty="0" smtClean="0"/>
            <a:t>“Native container solution for VMware’s hypervisor”</a:t>
          </a:r>
          <a:endParaRPr lang="en-US" dirty="0"/>
        </a:p>
      </dgm:t>
    </dgm:pt>
    <dgm:pt modelId="{2ABB6F22-EEFE-3246-A727-20136AB7F418}" type="parTrans" cxnId="{80426960-81D3-A445-90AE-EF3D695F16AB}">
      <dgm:prSet/>
      <dgm:spPr/>
      <dgm:t>
        <a:bodyPr/>
        <a:lstStyle/>
        <a:p>
          <a:endParaRPr lang="en-US"/>
        </a:p>
      </dgm:t>
    </dgm:pt>
    <dgm:pt modelId="{76BF6F71-BE16-6A4F-A645-EAED8F1DD8ED}" type="sibTrans" cxnId="{80426960-81D3-A445-90AE-EF3D695F16AB}">
      <dgm:prSet/>
      <dgm:spPr/>
      <dgm:t>
        <a:bodyPr/>
        <a:lstStyle/>
        <a:p>
          <a:endParaRPr lang="en-US"/>
        </a:p>
      </dgm:t>
    </dgm:pt>
    <dgm:pt modelId="{39C0B85C-889E-FE42-AAA7-3AB353CB6806}">
      <dgm:prSet/>
      <dgm:spPr/>
      <dgm:t>
        <a:bodyPr/>
        <a:lstStyle/>
        <a:p>
          <a:r>
            <a:rPr lang="en-US" dirty="0" smtClean="0"/>
            <a:t>Docker daemon with custom VMware code &amp; drivers</a:t>
          </a:r>
        </a:p>
      </dgm:t>
    </dgm:pt>
    <dgm:pt modelId="{2F0A94C7-0229-F540-A104-0CFA8B09FA80}" type="parTrans" cxnId="{E0673971-D75F-2B41-8492-368773718B47}">
      <dgm:prSet/>
      <dgm:spPr/>
      <dgm:t>
        <a:bodyPr/>
        <a:lstStyle/>
        <a:p>
          <a:endParaRPr lang="en-US"/>
        </a:p>
      </dgm:t>
    </dgm:pt>
    <dgm:pt modelId="{3A67D4D2-63DC-D249-A393-7AD8B536EDB0}" type="sibTrans" cxnId="{E0673971-D75F-2B41-8492-368773718B47}">
      <dgm:prSet/>
      <dgm:spPr/>
      <dgm:t>
        <a:bodyPr/>
        <a:lstStyle/>
        <a:p>
          <a:endParaRPr lang="en-US"/>
        </a:p>
      </dgm:t>
    </dgm:pt>
    <dgm:pt modelId="{05326862-DB32-BB44-BEE4-041124986468}">
      <dgm:prSet/>
      <dgm:spPr/>
      <dgm:t>
        <a:bodyPr/>
        <a:lstStyle/>
        <a:p>
          <a:r>
            <a:rPr lang="en-US" dirty="0" smtClean="0"/>
            <a:t>Approach:</a:t>
          </a:r>
        </a:p>
      </dgm:t>
    </dgm:pt>
    <dgm:pt modelId="{94B035D7-A690-6547-B02D-4A70E6CF5BA5}" type="parTrans" cxnId="{88928558-E35B-C443-A9DF-08CD3819AD33}">
      <dgm:prSet/>
      <dgm:spPr/>
      <dgm:t>
        <a:bodyPr/>
        <a:lstStyle/>
        <a:p>
          <a:endParaRPr lang="en-US"/>
        </a:p>
      </dgm:t>
    </dgm:pt>
    <dgm:pt modelId="{E1B42D0D-29E5-6547-9EF3-93B9725FE00E}" type="sibTrans" cxnId="{88928558-E35B-C443-A9DF-08CD3819AD33}">
      <dgm:prSet/>
      <dgm:spPr/>
      <dgm:t>
        <a:bodyPr/>
        <a:lstStyle/>
        <a:p>
          <a:endParaRPr lang="en-US"/>
        </a:p>
      </dgm:t>
    </dgm:pt>
    <dgm:pt modelId="{926F7DF4-A208-C34A-BC75-224A598DA45A}">
      <dgm:prSet/>
      <dgm:spPr/>
      <dgm:t>
        <a:bodyPr/>
        <a:lstStyle/>
        <a:p>
          <a:r>
            <a:rPr lang="en-US" dirty="0" smtClean="0"/>
            <a:t>The container is a VM</a:t>
          </a:r>
        </a:p>
      </dgm:t>
    </dgm:pt>
    <dgm:pt modelId="{8D3545E9-C2D7-DB4B-85AB-375B1A3DC05F}" type="parTrans" cxnId="{D44EA5E0-10F0-FF44-BB1A-D68E1A56C2DE}">
      <dgm:prSet/>
      <dgm:spPr/>
      <dgm:t>
        <a:bodyPr/>
        <a:lstStyle/>
        <a:p>
          <a:endParaRPr lang="en-US"/>
        </a:p>
      </dgm:t>
    </dgm:pt>
    <dgm:pt modelId="{E0994726-708D-0246-996A-942C37DF9EA4}" type="sibTrans" cxnId="{D44EA5E0-10F0-FF44-BB1A-D68E1A56C2DE}">
      <dgm:prSet/>
      <dgm:spPr/>
      <dgm:t>
        <a:bodyPr/>
        <a:lstStyle/>
        <a:p>
          <a:endParaRPr lang="en-US"/>
        </a:p>
      </dgm:t>
    </dgm:pt>
    <dgm:pt modelId="{BEDBA332-4194-4348-A0B6-99860DBC4C95}">
      <dgm:prSet/>
      <dgm:spPr/>
      <dgm:t>
        <a:bodyPr/>
        <a:lstStyle/>
        <a:p>
          <a:r>
            <a:rPr lang="en-US" dirty="0" smtClean="0"/>
            <a:t>The VM is a container</a:t>
          </a:r>
        </a:p>
      </dgm:t>
    </dgm:pt>
    <dgm:pt modelId="{F141E374-3DD0-524B-96C8-C4B844D0E5DB}" type="parTrans" cxnId="{3EA6A4D8-524F-DB48-A9C5-865D97FF6FD7}">
      <dgm:prSet/>
      <dgm:spPr/>
      <dgm:t>
        <a:bodyPr/>
        <a:lstStyle/>
        <a:p>
          <a:endParaRPr lang="en-US"/>
        </a:p>
      </dgm:t>
    </dgm:pt>
    <dgm:pt modelId="{9BB1E096-CA26-CF47-877E-0C4262A56C41}" type="sibTrans" cxnId="{3EA6A4D8-524F-DB48-A9C5-865D97FF6FD7}">
      <dgm:prSet/>
      <dgm:spPr/>
      <dgm:t>
        <a:bodyPr/>
        <a:lstStyle/>
        <a:p>
          <a:endParaRPr lang="en-US"/>
        </a:p>
      </dgm:t>
    </dgm:pt>
    <dgm:pt modelId="{D1F491B2-33FB-BA4E-992A-A11C7ACCD74C}">
      <dgm:prSet/>
      <dgm:spPr/>
      <dgm:t>
        <a:bodyPr/>
        <a:lstStyle/>
        <a:p>
          <a:r>
            <a:rPr lang="en-US" dirty="0" smtClean="0"/>
            <a:t>The container is an x86 hardware virtualized VM</a:t>
          </a:r>
        </a:p>
      </dgm:t>
    </dgm:pt>
    <dgm:pt modelId="{9991E66E-C909-C141-AB75-D562F8562A43}" type="parTrans" cxnId="{B77AF955-F4B6-9D43-9DB9-9DA1E81813DB}">
      <dgm:prSet/>
      <dgm:spPr/>
      <dgm:t>
        <a:bodyPr/>
        <a:lstStyle/>
        <a:p>
          <a:endParaRPr lang="en-US"/>
        </a:p>
      </dgm:t>
    </dgm:pt>
    <dgm:pt modelId="{B43B5360-2FAD-6B4F-BE14-76C71E4B4BC1}" type="sibTrans" cxnId="{B77AF955-F4B6-9D43-9DB9-9DA1E81813DB}">
      <dgm:prSet/>
      <dgm:spPr/>
      <dgm:t>
        <a:bodyPr/>
        <a:lstStyle/>
        <a:p>
          <a:endParaRPr lang="en-US"/>
        </a:p>
      </dgm:t>
    </dgm:pt>
    <dgm:pt modelId="{9CEE0A21-4A9E-AC4C-A781-3954D28A279F}">
      <dgm:prSet/>
      <dgm:spPr/>
      <dgm:t>
        <a:bodyPr/>
        <a:lstStyle/>
        <a:p>
          <a:r>
            <a:rPr lang="en-US" dirty="0" smtClean="0"/>
            <a:t>Integrates with Project Fargo – Instant Clones</a:t>
          </a:r>
        </a:p>
      </dgm:t>
    </dgm:pt>
    <dgm:pt modelId="{83E889DC-5AD0-5B4A-9499-3A2D7C11D69D}" type="parTrans" cxnId="{6B7AB06A-3F8D-1448-BFD4-48E2C2930A6C}">
      <dgm:prSet/>
      <dgm:spPr/>
      <dgm:t>
        <a:bodyPr/>
        <a:lstStyle/>
        <a:p>
          <a:endParaRPr lang="en-US"/>
        </a:p>
      </dgm:t>
    </dgm:pt>
    <dgm:pt modelId="{69C1D394-0721-724B-AD2F-D52D601095D3}" type="sibTrans" cxnId="{6B7AB06A-3F8D-1448-BFD4-48E2C2930A6C}">
      <dgm:prSet/>
      <dgm:spPr/>
      <dgm:t>
        <a:bodyPr/>
        <a:lstStyle/>
        <a:p>
          <a:endParaRPr lang="en-US"/>
        </a:p>
      </dgm:t>
    </dgm:pt>
    <dgm:pt modelId="{117BA92C-35EB-434A-8C80-1E231055ACD3}">
      <dgm:prSet/>
      <dgm:spPr/>
      <dgm:t>
        <a:bodyPr/>
        <a:lstStyle/>
        <a:p>
          <a:r>
            <a:rPr lang="en-US" dirty="0" smtClean="0"/>
            <a:t>Provision VM’s from ROM image with (theoretical) zero footprint</a:t>
          </a:r>
        </a:p>
      </dgm:t>
    </dgm:pt>
    <dgm:pt modelId="{238F07DB-8F62-DD40-8E53-4BFD4BEC4DE6}" type="parTrans" cxnId="{47DC35C0-FA0C-EC49-84FB-E6C5DBCA841A}">
      <dgm:prSet/>
      <dgm:spPr/>
      <dgm:t>
        <a:bodyPr/>
        <a:lstStyle/>
        <a:p>
          <a:endParaRPr lang="en-US"/>
        </a:p>
      </dgm:t>
    </dgm:pt>
    <dgm:pt modelId="{92F55F37-F29A-7F44-B6D8-EA8321ABC878}" type="sibTrans" cxnId="{47DC35C0-FA0C-EC49-84FB-E6C5DBCA841A}">
      <dgm:prSet/>
      <dgm:spPr/>
      <dgm:t>
        <a:bodyPr/>
        <a:lstStyle/>
        <a:p>
          <a:endParaRPr lang="en-US"/>
        </a:p>
      </dgm:t>
    </dgm:pt>
    <dgm:pt modelId="{C27E1829-FA52-FF40-843C-A1552CE5F14E}">
      <dgm:prSet/>
      <dgm:spPr/>
      <dgm:t>
        <a:bodyPr/>
        <a:lstStyle/>
        <a:p>
          <a:r>
            <a:rPr lang="en-US" dirty="0" smtClean="0"/>
            <a:t>Can run containers of any kernel version of any OS (again, theoretically)</a:t>
          </a:r>
        </a:p>
      </dgm:t>
    </dgm:pt>
    <dgm:pt modelId="{DE971EE5-CA19-8C4D-9051-6EFABF954429}" type="parTrans" cxnId="{FAF2C9C2-4CA4-394B-9DC3-032D45E41FFB}">
      <dgm:prSet/>
      <dgm:spPr/>
      <dgm:t>
        <a:bodyPr/>
        <a:lstStyle/>
        <a:p>
          <a:endParaRPr lang="en-US"/>
        </a:p>
      </dgm:t>
    </dgm:pt>
    <dgm:pt modelId="{E01589D3-5CBE-0847-8D51-10560AE44FE2}" type="sibTrans" cxnId="{FAF2C9C2-4CA4-394B-9DC3-032D45E41FFB}">
      <dgm:prSet/>
      <dgm:spPr/>
      <dgm:t>
        <a:bodyPr/>
        <a:lstStyle/>
        <a:p>
          <a:endParaRPr lang="en-US"/>
        </a:p>
      </dgm:t>
    </dgm:pt>
    <dgm:pt modelId="{909A9DDB-1775-8848-83CE-04666E38F8B3}">
      <dgm:prSet/>
      <dgm:spPr/>
      <dgm:t>
        <a:bodyPr/>
        <a:lstStyle/>
        <a:p>
          <a:r>
            <a:rPr lang="en-US" dirty="0" smtClean="0"/>
            <a:t>Secure &amp; isolated (likely?)</a:t>
          </a:r>
        </a:p>
      </dgm:t>
    </dgm:pt>
    <dgm:pt modelId="{8574AE21-12FD-634C-94F9-89A8A7C1528C}" type="parTrans" cxnId="{441B90B2-DB10-5E4B-BA5D-43DB4389CEE0}">
      <dgm:prSet/>
      <dgm:spPr/>
      <dgm:t>
        <a:bodyPr/>
        <a:lstStyle/>
        <a:p>
          <a:endParaRPr lang="en-US"/>
        </a:p>
      </dgm:t>
    </dgm:pt>
    <dgm:pt modelId="{DB087D9F-7038-5846-AB72-702296507176}" type="sibTrans" cxnId="{441B90B2-DB10-5E4B-BA5D-43DB4389CEE0}">
      <dgm:prSet/>
      <dgm:spPr/>
      <dgm:t>
        <a:bodyPr/>
        <a:lstStyle/>
        <a:p>
          <a:endParaRPr lang="en-US"/>
        </a:p>
      </dgm:t>
    </dgm:pt>
    <dgm:pt modelId="{0AC39CB3-A139-D84B-887E-C1F14E2B52EB}">
      <dgm:prSet/>
      <dgm:spPr/>
      <dgm:t>
        <a:bodyPr/>
        <a:lstStyle/>
        <a:p>
          <a:r>
            <a:rPr lang="en-US" dirty="0" smtClean="0"/>
            <a:t>Portable</a:t>
          </a:r>
          <a:endParaRPr lang="en-US" dirty="0"/>
        </a:p>
      </dgm:t>
    </dgm:pt>
    <dgm:pt modelId="{9E464B49-CD45-8745-828C-DD8644AB0AA6}" type="parTrans" cxnId="{E3817532-C3FF-7947-820D-A8CBEED335D2}">
      <dgm:prSet/>
      <dgm:spPr/>
      <dgm:t>
        <a:bodyPr/>
        <a:lstStyle/>
        <a:p>
          <a:endParaRPr lang="en-US"/>
        </a:p>
      </dgm:t>
    </dgm:pt>
    <dgm:pt modelId="{BD721971-5F58-7C4C-BCED-FA918F223D86}" type="sibTrans" cxnId="{E3817532-C3FF-7947-820D-A8CBEED335D2}">
      <dgm:prSet/>
      <dgm:spPr/>
      <dgm:t>
        <a:bodyPr/>
        <a:lstStyle/>
        <a:p>
          <a:endParaRPr lang="en-US"/>
        </a:p>
      </dgm:t>
    </dgm:pt>
    <dgm:pt modelId="{D93A5D46-2E05-1A4F-87A8-954E319CB410}" type="pres">
      <dgm:prSet presAssocID="{7C2CC9CA-4A5A-6244-BE78-F9480963F7B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97F28A-4A6C-F043-96CE-DD3282B50F74}" type="pres">
      <dgm:prSet presAssocID="{9FF69DCE-30E2-8248-B959-E9DDC97BD5D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2D9BD-9C9A-A54A-83B5-F7DCDEFC15C1}" type="pres">
      <dgm:prSet presAssocID="{9FF69DCE-30E2-8248-B959-E9DDC97BD5D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4AEB26-2A5B-9348-AE64-7E97A03E044A}" srcId="{7C2CC9CA-4A5A-6244-BE78-F9480963F7BF}" destId="{9FF69DCE-30E2-8248-B959-E9DDC97BD5D2}" srcOrd="0" destOrd="0" parTransId="{1E7EBFF8-BD6A-AE44-A830-C63E1DBFC57F}" sibTransId="{BEF8933E-8492-9743-B7DF-E1E980407786}"/>
    <dgm:cxn modelId="{88928558-E35B-C443-A9DF-08CD3819AD33}" srcId="{9FF69DCE-30E2-8248-B959-E9DDC97BD5D2}" destId="{05326862-DB32-BB44-BEE4-041124986468}" srcOrd="2" destOrd="0" parTransId="{94B035D7-A690-6547-B02D-4A70E6CF5BA5}" sibTransId="{E1B42D0D-29E5-6547-9EF3-93B9725FE00E}"/>
    <dgm:cxn modelId="{FAF2C9C2-4CA4-394B-9DC3-032D45E41FFB}" srcId="{9FF69DCE-30E2-8248-B959-E9DDC97BD5D2}" destId="{C27E1829-FA52-FF40-843C-A1552CE5F14E}" srcOrd="4" destOrd="0" parTransId="{DE971EE5-CA19-8C4D-9051-6EFABF954429}" sibTransId="{E01589D3-5CBE-0847-8D51-10560AE44FE2}"/>
    <dgm:cxn modelId="{4D553A65-5B86-424F-9863-14FF68D92D31}" type="presOf" srcId="{909A9DDB-1775-8848-83CE-04666E38F8B3}" destId="{6C12D9BD-9C9A-A54A-83B5-F7DCDEFC15C1}" srcOrd="0" destOrd="9" presId="urn:microsoft.com/office/officeart/2005/8/layout/vList2"/>
    <dgm:cxn modelId="{47DC35C0-FA0C-EC49-84FB-E6C5DBCA841A}" srcId="{9CEE0A21-4A9E-AC4C-A781-3954D28A279F}" destId="{117BA92C-35EB-434A-8C80-1E231055ACD3}" srcOrd="0" destOrd="0" parTransId="{238F07DB-8F62-DD40-8E53-4BFD4BEC4DE6}" sibTransId="{92F55F37-F29A-7F44-B6D8-EA8321ABC878}"/>
    <dgm:cxn modelId="{3EA6A4D8-524F-DB48-A9C5-865D97FF6FD7}" srcId="{05326862-DB32-BB44-BEE4-041124986468}" destId="{BEDBA332-4194-4348-A0B6-99860DBC4C95}" srcOrd="1" destOrd="0" parTransId="{F141E374-3DD0-524B-96C8-C4B844D0E5DB}" sibTransId="{9BB1E096-CA26-CF47-877E-0C4262A56C41}"/>
    <dgm:cxn modelId="{441B90B2-DB10-5E4B-BA5D-43DB4389CEE0}" srcId="{9FF69DCE-30E2-8248-B959-E9DDC97BD5D2}" destId="{909A9DDB-1775-8848-83CE-04666E38F8B3}" srcOrd="5" destOrd="0" parTransId="{8574AE21-12FD-634C-94F9-89A8A7C1528C}" sibTransId="{DB087D9F-7038-5846-AB72-702296507176}"/>
    <dgm:cxn modelId="{327161C7-8B28-244C-86C3-8439D70B8136}" type="presOf" srcId="{9FF69DCE-30E2-8248-B959-E9DDC97BD5D2}" destId="{2F97F28A-4A6C-F043-96CE-DD3282B50F74}" srcOrd="0" destOrd="0" presId="urn:microsoft.com/office/officeart/2005/8/layout/vList2"/>
    <dgm:cxn modelId="{9CA8CA31-759C-6548-B672-C1FF52D5CF4E}" type="presOf" srcId="{117BA92C-35EB-434A-8C80-1E231055ACD3}" destId="{6C12D9BD-9C9A-A54A-83B5-F7DCDEFC15C1}" srcOrd="0" destOrd="7" presId="urn:microsoft.com/office/officeart/2005/8/layout/vList2"/>
    <dgm:cxn modelId="{D44EA5E0-10F0-FF44-BB1A-D68E1A56C2DE}" srcId="{05326862-DB32-BB44-BEE4-041124986468}" destId="{926F7DF4-A208-C34A-BC75-224A598DA45A}" srcOrd="0" destOrd="0" parTransId="{8D3545E9-C2D7-DB4B-85AB-375B1A3DC05F}" sibTransId="{E0994726-708D-0246-996A-942C37DF9EA4}"/>
    <dgm:cxn modelId="{02A39973-0277-014C-A62E-ACA448E100BF}" type="presOf" srcId="{39C0B85C-889E-FE42-AAA7-3AB353CB6806}" destId="{6C12D9BD-9C9A-A54A-83B5-F7DCDEFC15C1}" srcOrd="0" destOrd="1" presId="urn:microsoft.com/office/officeart/2005/8/layout/vList2"/>
    <dgm:cxn modelId="{1DB9D76F-F2B3-EB42-8BF8-864678504971}" type="presOf" srcId="{BEDBA332-4194-4348-A0B6-99860DBC4C95}" destId="{6C12D9BD-9C9A-A54A-83B5-F7DCDEFC15C1}" srcOrd="0" destOrd="4" presId="urn:microsoft.com/office/officeart/2005/8/layout/vList2"/>
    <dgm:cxn modelId="{0C956415-BB93-574D-AE17-375C619B1A03}" type="presOf" srcId="{A722AFD2-D995-1945-A983-24C144D378B9}" destId="{6C12D9BD-9C9A-A54A-83B5-F7DCDEFC15C1}" srcOrd="0" destOrd="0" presId="urn:microsoft.com/office/officeart/2005/8/layout/vList2"/>
    <dgm:cxn modelId="{D4E3F8BA-DD47-CC4F-B6C0-236DF0EC4B81}" type="presOf" srcId="{926F7DF4-A208-C34A-BC75-224A598DA45A}" destId="{6C12D9BD-9C9A-A54A-83B5-F7DCDEFC15C1}" srcOrd="0" destOrd="3" presId="urn:microsoft.com/office/officeart/2005/8/layout/vList2"/>
    <dgm:cxn modelId="{26406665-4BD5-4347-B2A5-303A621D0D81}" type="presOf" srcId="{0AC39CB3-A139-D84B-887E-C1F14E2B52EB}" destId="{6C12D9BD-9C9A-A54A-83B5-F7DCDEFC15C1}" srcOrd="0" destOrd="10" presId="urn:microsoft.com/office/officeart/2005/8/layout/vList2"/>
    <dgm:cxn modelId="{E3817532-C3FF-7947-820D-A8CBEED335D2}" srcId="{9FF69DCE-30E2-8248-B959-E9DDC97BD5D2}" destId="{0AC39CB3-A139-D84B-887E-C1F14E2B52EB}" srcOrd="6" destOrd="0" parTransId="{9E464B49-CD45-8745-828C-DD8644AB0AA6}" sibTransId="{BD721971-5F58-7C4C-BCED-FA918F223D86}"/>
    <dgm:cxn modelId="{AC839CF2-9A0A-A94D-ACD1-FB82EFB55D9B}" type="presOf" srcId="{C27E1829-FA52-FF40-843C-A1552CE5F14E}" destId="{6C12D9BD-9C9A-A54A-83B5-F7DCDEFC15C1}" srcOrd="0" destOrd="8" presId="urn:microsoft.com/office/officeart/2005/8/layout/vList2"/>
    <dgm:cxn modelId="{FD723313-5DC5-F844-87B5-F1CA8CC1EE59}" type="presOf" srcId="{9CEE0A21-4A9E-AC4C-A781-3954D28A279F}" destId="{6C12D9BD-9C9A-A54A-83B5-F7DCDEFC15C1}" srcOrd="0" destOrd="6" presId="urn:microsoft.com/office/officeart/2005/8/layout/vList2"/>
    <dgm:cxn modelId="{80426960-81D3-A445-90AE-EF3D695F16AB}" srcId="{9FF69DCE-30E2-8248-B959-E9DDC97BD5D2}" destId="{A722AFD2-D995-1945-A983-24C144D378B9}" srcOrd="0" destOrd="0" parTransId="{2ABB6F22-EEFE-3246-A727-20136AB7F418}" sibTransId="{76BF6F71-BE16-6A4F-A645-EAED8F1DD8ED}"/>
    <dgm:cxn modelId="{B77AF955-F4B6-9D43-9DB9-9DA1E81813DB}" srcId="{05326862-DB32-BB44-BEE4-041124986468}" destId="{D1F491B2-33FB-BA4E-992A-A11C7ACCD74C}" srcOrd="2" destOrd="0" parTransId="{9991E66E-C909-C141-AB75-D562F8562A43}" sibTransId="{B43B5360-2FAD-6B4F-BE14-76C71E4B4BC1}"/>
    <dgm:cxn modelId="{6B7AB06A-3F8D-1448-BFD4-48E2C2930A6C}" srcId="{9FF69DCE-30E2-8248-B959-E9DDC97BD5D2}" destId="{9CEE0A21-4A9E-AC4C-A781-3954D28A279F}" srcOrd="3" destOrd="0" parTransId="{83E889DC-5AD0-5B4A-9499-3A2D7C11D69D}" sibTransId="{69C1D394-0721-724B-AD2F-D52D601095D3}"/>
    <dgm:cxn modelId="{EBF6FC63-F630-8E40-92C4-C0C5D87553E7}" type="presOf" srcId="{05326862-DB32-BB44-BEE4-041124986468}" destId="{6C12D9BD-9C9A-A54A-83B5-F7DCDEFC15C1}" srcOrd="0" destOrd="2" presId="urn:microsoft.com/office/officeart/2005/8/layout/vList2"/>
    <dgm:cxn modelId="{BAF82B3A-95DE-7347-8918-E4426264DB2C}" type="presOf" srcId="{D1F491B2-33FB-BA4E-992A-A11C7ACCD74C}" destId="{6C12D9BD-9C9A-A54A-83B5-F7DCDEFC15C1}" srcOrd="0" destOrd="5" presId="urn:microsoft.com/office/officeart/2005/8/layout/vList2"/>
    <dgm:cxn modelId="{D4B4BA8A-E0CF-454D-BAE4-8D381F8A157D}" type="presOf" srcId="{7C2CC9CA-4A5A-6244-BE78-F9480963F7BF}" destId="{D93A5D46-2E05-1A4F-87A8-954E319CB410}" srcOrd="0" destOrd="0" presId="urn:microsoft.com/office/officeart/2005/8/layout/vList2"/>
    <dgm:cxn modelId="{E0673971-D75F-2B41-8492-368773718B47}" srcId="{9FF69DCE-30E2-8248-B959-E9DDC97BD5D2}" destId="{39C0B85C-889E-FE42-AAA7-3AB353CB6806}" srcOrd="1" destOrd="0" parTransId="{2F0A94C7-0229-F540-A104-0CFA8B09FA80}" sibTransId="{3A67D4D2-63DC-D249-A393-7AD8B536EDB0}"/>
    <dgm:cxn modelId="{2FB42B93-0B6E-E342-B6FE-567B51B27D72}" type="presParOf" srcId="{D93A5D46-2E05-1A4F-87A8-954E319CB410}" destId="{2F97F28A-4A6C-F043-96CE-DD3282B50F74}" srcOrd="0" destOrd="0" presId="urn:microsoft.com/office/officeart/2005/8/layout/vList2"/>
    <dgm:cxn modelId="{100BED68-5C2E-BD47-AB02-A05FE15C6D16}" type="presParOf" srcId="{D93A5D46-2E05-1A4F-87A8-954E319CB410}" destId="{6C12D9BD-9C9A-A54A-83B5-F7DCDEFC15C1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B4C8550-45BA-4511-B6F2-E4488475F715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BA7C9-D7F5-4296-9324-FE8FFCEC6886}">
      <dgm:prSet phldrT="[Text]"/>
      <dgm:spPr/>
      <dgm:t>
        <a:bodyPr/>
        <a:lstStyle/>
        <a:p>
          <a:r>
            <a:rPr lang="en-US" dirty="0" smtClean="0"/>
            <a:t>Photon Controller</a:t>
          </a:r>
          <a:endParaRPr lang="en-US" dirty="0"/>
        </a:p>
      </dgm:t>
    </dgm:pt>
    <dgm:pt modelId="{E513337E-A6D4-4A73-AA15-7FB1EEB27553}" type="parTrans" cxnId="{DE54BAEF-9432-4DD9-938B-601B91F2EE20}">
      <dgm:prSet/>
      <dgm:spPr/>
      <dgm:t>
        <a:bodyPr/>
        <a:lstStyle/>
        <a:p>
          <a:endParaRPr lang="en-US"/>
        </a:p>
      </dgm:t>
    </dgm:pt>
    <dgm:pt modelId="{CAB126DC-6C0D-4A56-B67F-E357835C3BF5}" type="sibTrans" cxnId="{DE54BAEF-9432-4DD9-938B-601B91F2EE20}">
      <dgm:prSet/>
      <dgm:spPr/>
      <dgm:t>
        <a:bodyPr/>
        <a:lstStyle/>
        <a:p>
          <a:endParaRPr lang="en-US"/>
        </a:p>
      </dgm:t>
    </dgm:pt>
    <dgm:pt modelId="{37349EE5-F561-4AD0-AFB9-E85C3B575F78}">
      <dgm:prSet phldrT="[Text]"/>
      <dgm:spPr/>
      <dgm:t>
        <a:bodyPr/>
        <a:lstStyle/>
        <a:p>
          <a:r>
            <a:rPr lang="en-US" dirty="0" smtClean="0"/>
            <a:t>Multi-Tenant</a:t>
          </a:r>
          <a:endParaRPr lang="en-US" dirty="0"/>
        </a:p>
      </dgm:t>
    </dgm:pt>
    <dgm:pt modelId="{C23BC791-4209-40EE-A6D9-805FC9A64C33}" type="parTrans" cxnId="{6CD10990-5E00-4852-9FA7-9E016C016F54}">
      <dgm:prSet/>
      <dgm:spPr/>
      <dgm:t>
        <a:bodyPr/>
        <a:lstStyle/>
        <a:p>
          <a:endParaRPr lang="en-US"/>
        </a:p>
      </dgm:t>
    </dgm:pt>
    <dgm:pt modelId="{41AEFC87-D26A-4687-9A86-7828E1F03CB9}" type="sibTrans" cxnId="{6CD10990-5E00-4852-9FA7-9E016C016F54}">
      <dgm:prSet/>
      <dgm:spPr/>
      <dgm:t>
        <a:bodyPr/>
        <a:lstStyle/>
        <a:p>
          <a:endParaRPr lang="en-US"/>
        </a:p>
      </dgm:t>
    </dgm:pt>
    <dgm:pt modelId="{8A151611-3E01-4EBC-9F64-378E0712ECBD}">
      <dgm:prSet phldrT="[Text]"/>
      <dgm:spPr/>
      <dgm:t>
        <a:bodyPr/>
        <a:lstStyle/>
        <a:p>
          <a:r>
            <a:rPr lang="en-US" dirty="0" smtClean="0"/>
            <a:t>API Driven</a:t>
          </a:r>
          <a:endParaRPr lang="en-US" dirty="0"/>
        </a:p>
      </dgm:t>
    </dgm:pt>
    <dgm:pt modelId="{0B7BFB4A-BADF-498C-A94F-D389A360102E}" type="parTrans" cxnId="{453B11F7-3E2D-497C-824A-51F600D2B851}">
      <dgm:prSet/>
      <dgm:spPr/>
      <dgm:t>
        <a:bodyPr/>
        <a:lstStyle/>
        <a:p>
          <a:endParaRPr lang="en-US"/>
        </a:p>
      </dgm:t>
    </dgm:pt>
    <dgm:pt modelId="{9E4BBA95-DFA3-4CC1-A48A-1B4E8A7DEEB0}" type="sibTrans" cxnId="{453B11F7-3E2D-497C-824A-51F600D2B851}">
      <dgm:prSet/>
      <dgm:spPr/>
      <dgm:t>
        <a:bodyPr/>
        <a:lstStyle/>
        <a:p>
          <a:endParaRPr lang="en-US"/>
        </a:p>
      </dgm:t>
    </dgm:pt>
    <dgm:pt modelId="{3216CE46-351E-4ACC-8FBE-02C44E650C33}">
      <dgm:prSet phldrT="[Text]"/>
      <dgm:spPr/>
      <dgm:t>
        <a:bodyPr/>
        <a:lstStyle/>
        <a:p>
          <a:r>
            <a:rPr lang="en-US" dirty="0" smtClean="0"/>
            <a:t>HA</a:t>
          </a:r>
          <a:endParaRPr lang="en-US" dirty="0"/>
        </a:p>
      </dgm:t>
    </dgm:pt>
    <dgm:pt modelId="{1B3D0C92-1345-411C-A067-187CC9644AEB}" type="parTrans" cxnId="{83E74B66-A2FB-4E58-AD32-1668ABE126C0}">
      <dgm:prSet/>
      <dgm:spPr/>
      <dgm:t>
        <a:bodyPr/>
        <a:lstStyle/>
        <a:p>
          <a:endParaRPr lang="en-US"/>
        </a:p>
      </dgm:t>
    </dgm:pt>
    <dgm:pt modelId="{D4C3BA1B-2EF8-4D69-B68D-54C0B9B652EC}" type="sibTrans" cxnId="{83E74B66-A2FB-4E58-AD32-1668ABE126C0}">
      <dgm:prSet/>
      <dgm:spPr/>
      <dgm:t>
        <a:bodyPr/>
        <a:lstStyle/>
        <a:p>
          <a:endParaRPr lang="en-US"/>
        </a:p>
      </dgm:t>
    </dgm:pt>
    <dgm:pt modelId="{E27C2777-0538-40F3-BC61-F46C43A8B4DA}">
      <dgm:prSet phldrT="[Text]"/>
      <dgm:spPr/>
      <dgm:t>
        <a:bodyPr/>
        <a:lstStyle/>
        <a:p>
          <a:r>
            <a:rPr lang="en-US" dirty="0" smtClean="0"/>
            <a:t>Open Source</a:t>
          </a:r>
          <a:endParaRPr lang="en-US" dirty="0"/>
        </a:p>
      </dgm:t>
    </dgm:pt>
    <dgm:pt modelId="{221BF013-CDB8-4A68-9207-2CA06EE80EB2}" type="parTrans" cxnId="{8C6B6205-008F-4D2E-94A3-02E7C947E343}">
      <dgm:prSet/>
      <dgm:spPr/>
      <dgm:t>
        <a:bodyPr/>
        <a:lstStyle/>
        <a:p>
          <a:endParaRPr lang="en-US"/>
        </a:p>
      </dgm:t>
    </dgm:pt>
    <dgm:pt modelId="{895730FE-F339-4CF1-8CF5-68E30D8A6632}" type="sibTrans" cxnId="{8C6B6205-008F-4D2E-94A3-02E7C947E343}">
      <dgm:prSet/>
      <dgm:spPr/>
      <dgm:t>
        <a:bodyPr/>
        <a:lstStyle/>
        <a:p>
          <a:endParaRPr lang="en-US"/>
        </a:p>
      </dgm:t>
    </dgm:pt>
    <dgm:pt modelId="{4D08A2C9-CE16-402A-A125-E2E78790942A}" type="pres">
      <dgm:prSet presAssocID="{0B4C8550-45BA-4511-B6F2-E4488475F71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D7E77D-93D9-4123-8E16-6348A37F338F}" type="pres">
      <dgm:prSet presAssocID="{77BBA7C9-D7F5-4296-9324-FE8FFCEC6886}" presName="linNode" presStyleCnt="0"/>
      <dgm:spPr/>
    </dgm:pt>
    <dgm:pt modelId="{27B086D9-69B7-463F-83AC-75359BAEE31E}" type="pres">
      <dgm:prSet presAssocID="{77BBA7C9-D7F5-4296-9324-FE8FFCEC6886}" presName="parTx" presStyleLbl="revTx" presStyleIdx="0" presStyleCnt="1" custLinFactNeighborY="250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CC65F-6679-4A57-A540-F06542C2DB2B}" type="pres">
      <dgm:prSet presAssocID="{77BBA7C9-D7F5-4296-9324-FE8FFCEC6886}" presName="bracket" presStyleLbl="parChTrans1D1" presStyleIdx="0" presStyleCnt="1"/>
      <dgm:spPr/>
    </dgm:pt>
    <dgm:pt modelId="{D8626EFC-801A-4AC9-A6AB-D38047EDFF83}" type="pres">
      <dgm:prSet presAssocID="{77BBA7C9-D7F5-4296-9324-FE8FFCEC6886}" presName="spH" presStyleCnt="0"/>
      <dgm:spPr/>
    </dgm:pt>
    <dgm:pt modelId="{20D6F4A8-D881-4E4D-885B-72A753DC0B5F}" type="pres">
      <dgm:prSet presAssocID="{77BBA7C9-D7F5-4296-9324-FE8FFCEC6886}" presName="desTx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55BEB2-7176-4AFC-8158-4F99EA0D90DF}" type="presOf" srcId="{3216CE46-351E-4ACC-8FBE-02C44E650C33}" destId="{20D6F4A8-D881-4E4D-885B-72A753DC0B5F}" srcOrd="0" destOrd="2" presId="urn:diagrams.loki3.com/BracketList"/>
    <dgm:cxn modelId="{E0C278CA-7D3F-4907-BBFA-E635529EF147}" type="presOf" srcId="{77BBA7C9-D7F5-4296-9324-FE8FFCEC6886}" destId="{27B086D9-69B7-463F-83AC-75359BAEE31E}" srcOrd="0" destOrd="0" presId="urn:diagrams.loki3.com/BracketList"/>
    <dgm:cxn modelId="{638FE48B-E1DA-4C2A-AF87-8F3D46318676}" type="presOf" srcId="{E27C2777-0538-40F3-BC61-F46C43A8B4DA}" destId="{20D6F4A8-D881-4E4D-885B-72A753DC0B5F}" srcOrd="0" destOrd="3" presId="urn:diagrams.loki3.com/BracketList"/>
    <dgm:cxn modelId="{453B11F7-3E2D-497C-824A-51F600D2B851}" srcId="{77BBA7C9-D7F5-4296-9324-FE8FFCEC6886}" destId="{8A151611-3E01-4EBC-9F64-378E0712ECBD}" srcOrd="1" destOrd="0" parTransId="{0B7BFB4A-BADF-498C-A94F-D389A360102E}" sibTransId="{9E4BBA95-DFA3-4CC1-A48A-1B4E8A7DEEB0}"/>
    <dgm:cxn modelId="{83E74B66-A2FB-4E58-AD32-1668ABE126C0}" srcId="{77BBA7C9-D7F5-4296-9324-FE8FFCEC6886}" destId="{3216CE46-351E-4ACC-8FBE-02C44E650C33}" srcOrd="2" destOrd="0" parTransId="{1B3D0C92-1345-411C-A067-187CC9644AEB}" sibTransId="{D4C3BA1B-2EF8-4D69-B68D-54C0B9B652EC}"/>
    <dgm:cxn modelId="{6CD10990-5E00-4852-9FA7-9E016C016F54}" srcId="{77BBA7C9-D7F5-4296-9324-FE8FFCEC6886}" destId="{37349EE5-F561-4AD0-AFB9-E85C3B575F78}" srcOrd="0" destOrd="0" parTransId="{C23BC791-4209-40EE-A6D9-805FC9A64C33}" sibTransId="{41AEFC87-D26A-4687-9A86-7828E1F03CB9}"/>
    <dgm:cxn modelId="{8C6B6205-008F-4D2E-94A3-02E7C947E343}" srcId="{77BBA7C9-D7F5-4296-9324-FE8FFCEC6886}" destId="{E27C2777-0538-40F3-BC61-F46C43A8B4DA}" srcOrd="3" destOrd="0" parTransId="{221BF013-CDB8-4A68-9207-2CA06EE80EB2}" sibTransId="{895730FE-F339-4CF1-8CF5-68E30D8A6632}"/>
    <dgm:cxn modelId="{36975179-9303-40F7-8BB8-6FFB09484CF6}" type="presOf" srcId="{0B4C8550-45BA-4511-B6F2-E4488475F715}" destId="{4D08A2C9-CE16-402A-A125-E2E78790942A}" srcOrd="0" destOrd="0" presId="urn:diagrams.loki3.com/BracketList"/>
    <dgm:cxn modelId="{DE54BAEF-9432-4DD9-938B-601B91F2EE20}" srcId="{0B4C8550-45BA-4511-B6F2-E4488475F715}" destId="{77BBA7C9-D7F5-4296-9324-FE8FFCEC6886}" srcOrd="0" destOrd="0" parTransId="{E513337E-A6D4-4A73-AA15-7FB1EEB27553}" sibTransId="{CAB126DC-6C0D-4A56-B67F-E357835C3BF5}"/>
    <dgm:cxn modelId="{383FE064-FE5C-45FB-B0E1-2B1F53A1AF5E}" type="presOf" srcId="{8A151611-3E01-4EBC-9F64-378E0712ECBD}" destId="{20D6F4A8-D881-4E4D-885B-72A753DC0B5F}" srcOrd="0" destOrd="1" presId="urn:diagrams.loki3.com/BracketList"/>
    <dgm:cxn modelId="{1676A6A0-2E8B-4432-BA6C-E1938884F231}" type="presOf" srcId="{37349EE5-F561-4AD0-AFB9-E85C3B575F78}" destId="{20D6F4A8-D881-4E4D-885B-72A753DC0B5F}" srcOrd="0" destOrd="0" presId="urn:diagrams.loki3.com/BracketList"/>
    <dgm:cxn modelId="{FFD4F5CD-1F41-4E01-9E41-88E05C263300}" type="presParOf" srcId="{4D08A2C9-CE16-402A-A125-E2E78790942A}" destId="{1FD7E77D-93D9-4123-8E16-6348A37F338F}" srcOrd="0" destOrd="0" presId="urn:diagrams.loki3.com/BracketList"/>
    <dgm:cxn modelId="{D4F26F3A-6777-4F3F-A4D9-BA02C00588A5}" type="presParOf" srcId="{1FD7E77D-93D9-4123-8E16-6348A37F338F}" destId="{27B086D9-69B7-463F-83AC-75359BAEE31E}" srcOrd="0" destOrd="0" presId="urn:diagrams.loki3.com/BracketList"/>
    <dgm:cxn modelId="{C4FEF8CE-60B1-44B1-A123-F4EFD6F89309}" type="presParOf" srcId="{1FD7E77D-93D9-4123-8E16-6348A37F338F}" destId="{522CC65F-6679-4A57-A540-F06542C2DB2B}" srcOrd="1" destOrd="0" presId="urn:diagrams.loki3.com/BracketList"/>
    <dgm:cxn modelId="{D54FA68C-FBD5-4693-A891-2DEAA211A773}" type="presParOf" srcId="{1FD7E77D-93D9-4123-8E16-6348A37F338F}" destId="{D8626EFC-801A-4AC9-A6AB-D38047EDFF83}" srcOrd="2" destOrd="0" presId="urn:diagrams.loki3.com/BracketList"/>
    <dgm:cxn modelId="{AD026B37-BAE8-455F-B2DD-9EC4B9016941}" type="presParOf" srcId="{1FD7E77D-93D9-4123-8E16-6348A37F338F}" destId="{20D6F4A8-D881-4E4D-885B-72A753DC0B5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4C8550-45BA-4511-B6F2-E4488475F715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7BBA7C9-D7F5-4296-9324-FE8FFCEC6886}">
      <dgm:prSet phldrT="[Text]"/>
      <dgm:spPr/>
      <dgm:t>
        <a:bodyPr/>
        <a:lstStyle/>
        <a:p>
          <a:r>
            <a:rPr lang="en-US" smtClean="0"/>
            <a:t>Photon Machine</a:t>
          </a:r>
          <a:endParaRPr lang="en-US" dirty="0"/>
        </a:p>
      </dgm:t>
    </dgm:pt>
    <dgm:pt modelId="{E513337E-A6D4-4A73-AA15-7FB1EEB27553}" type="parTrans" cxnId="{DE54BAEF-9432-4DD9-938B-601B91F2EE20}">
      <dgm:prSet/>
      <dgm:spPr/>
      <dgm:t>
        <a:bodyPr/>
        <a:lstStyle/>
        <a:p>
          <a:endParaRPr lang="en-US"/>
        </a:p>
      </dgm:t>
    </dgm:pt>
    <dgm:pt modelId="{CAB126DC-6C0D-4A56-B67F-E357835C3BF5}" type="sibTrans" cxnId="{DE54BAEF-9432-4DD9-938B-601B91F2EE20}">
      <dgm:prSet/>
      <dgm:spPr/>
      <dgm:t>
        <a:bodyPr/>
        <a:lstStyle/>
        <a:p>
          <a:endParaRPr lang="en-US"/>
        </a:p>
      </dgm:t>
    </dgm:pt>
    <dgm:pt modelId="{BEE5C5D1-1D4C-452F-A968-512D8D3BD062}">
      <dgm:prSet/>
      <dgm:spPr/>
      <dgm:t>
        <a:bodyPr/>
        <a:lstStyle/>
        <a:p>
          <a:r>
            <a:rPr lang="en-US" dirty="0" smtClean="0"/>
            <a:t>Photon OS</a:t>
          </a:r>
        </a:p>
      </dgm:t>
    </dgm:pt>
    <dgm:pt modelId="{6FB3F8AC-8244-4B87-9336-B21095A9EEF4}" type="parTrans" cxnId="{1DBD6896-D7C7-40C5-8481-A9ABD7FCDA11}">
      <dgm:prSet/>
      <dgm:spPr/>
      <dgm:t>
        <a:bodyPr/>
        <a:lstStyle/>
        <a:p>
          <a:endParaRPr lang="en-US"/>
        </a:p>
      </dgm:t>
    </dgm:pt>
    <dgm:pt modelId="{782780D1-E2DA-449E-B84F-76B3AAC66CE2}" type="sibTrans" cxnId="{1DBD6896-D7C7-40C5-8481-A9ABD7FCDA11}">
      <dgm:prSet/>
      <dgm:spPr/>
      <dgm:t>
        <a:bodyPr/>
        <a:lstStyle/>
        <a:p>
          <a:endParaRPr lang="en-US"/>
        </a:p>
      </dgm:t>
    </dgm:pt>
    <dgm:pt modelId="{481B8834-0E2F-4E9D-B440-62098BD86E49}">
      <dgm:prSet/>
      <dgm:spPr/>
      <dgm:t>
        <a:bodyPr/>
        <a:lstStyle/>
        <a:p>
          <a:r>
            <a:rPr lang="en-US" dirty="0" smtClean="0"/>
            <a:t>Pico build of Linux (with Yum!*)</a:t>
          </a:r>
        </a:p>
      </dgm:t>
    </dgm:pt>
    <dgm:pt modelId="{5CBB004F-7F99-4449-A5DF-A7FC70CD5526}" type="parTrans" cxnId="{9D5F1C10-FD27-4518-BFAE-E9C036D5CD84}">
      <dgm:prSet/>
      <dgm:spPr/>
      <dgm:t>
        <a:bodyPr/>
        <a:lstStyle/>
        <a:p>
          <a:endParaRPr lang="en-US"/>
        </a:p>
      </dgm:t>
    </dgm:pt>
    <dgm:pt modelId="{D4974BA4-55E7-41FB-B041-92A706AD1AB5}" type="sibTrans" cxnId="{9D5F1C10-FD27-4518-BFAE-E9C036D5CD84}">
      <dgm:prSet/>
      <dgm:spPr/>
      <dgm:t>
        <a:bodyPr/>
        <a:lstStyle/>
        <a:p>
          <a:endParaRPr lang="en-US"/>
        </a:p>
      </dgm:t>
    </dgm:pt>
    <dgm:pt modelId="{F2E81379-5029-4398-8A22-6F540E088FAB}">
      <dgm:prSet/>
      <dgm:spPr/>
      <dgm:t>
        <a:bodyPr/>
        <a:lstStyle/>
        <a:p>
          <a:r>
            <a:rPr lang="en-US" dirty="0" smtClean="0"/>
            <a:t>ESX core Microvisor</a:t>
          </a:r>
        </a:p>
      </dgm:t>
    </dgm:pt>
    <dgm:pt modelId="{B322776C-CA8D-4366-80E8-0FB6FBDB2096}" type="parTrans" cxnId="{630B65B0-2E91-4C89-8BB5-5735987624B8}">
      <dgm:prSet/>
      <dgm:spPr/>
      <dgm:t>
        <a:bodyPr/>
        <a:lstStyle/>
        <a:p>
          <a:endParaRPr lang="en-US"/>
        </a:p>
      </dgm:t>
    </dgm:pt>
    <dgm:pt modelId="{CAEB76D2-9362-4F59-B741-BEB268F80D07}" type="sibTrans" cxnId="{630B65B0-2E91-4C89-8BB5-5735987624B8}">
      <dgm:prSet/>
      <dgm:spPr/>
      <dgm:t>
        <a:bodyPr/>
        <a:lstStyle/>
        <a:p>
          <a:endParaRPr lang="en-US"/>
        </a:p>
      </dgm:t>
    </dgm:pt>
    <dgm:pt modelId="{589E42C4-6B6E-4459-BD3D-58273543BA3F}">
      <dgm:prSet/>
      <dgm:spPr/>
      <dgm:t>
        <a:bodyPr/>
        <a:lstStyle/>
        <a:p>
          <a:r>
            <a:rPr lang="en-US" dirty="0" smtClean="0"/>
            <a:t>~20MB boot</a:t>
          </a:r>
        </a:p>
      </dgm:t>
    </dgm:pt>
    <dgm:pt modelId="{6034F16E-1721-4F77-A414-1A664454453A}" type="parTrans" cxnId="{E4F7BAE8-30BF-4909-9EC1-C454B2224B3B}">
      <dgm:prSet/>
      <dgm:spPr/>
      <dgm:t>
        <a:bodyPr/>
        <a:lstStyle/>
        <a:p>
          <a:endParaRPr lang="en-US"/>
        </a:p>
      </dgm:t>
    </dgm:pt>
    <dgm:pt modelId="{3FC7ADB4-7E96-4A1C-9F7F-BE96687060F5}" type="sibTrans" cxnId="{E4F7BAE8-30BF-4909-9EC1-C454B2224B3B}">
      <dgm:prSet/>
      <dgm:spPr/>
      <dgm:t>
        <a:bodyPr/>
        <a:lstStyle/>
        <a:p>
          <a:endParaRPr lang="en-US"/>
        </a:p>
      </dgm:t>
    </dgm:pt>
    <dgm:pt modelId="{4D08A2C9-CE16-402A-A125-E2E78790942A}" type="pres">
      <dgm:prSet presAssocID="{0B4C8550-45BA-4511-B6F2-E4488475F715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FD7E77D-93D9-4123-8E16-6348A37F338F}" type="pres">
      <dgm:prSet presAssocID="{77BBA7C9-D7F5-4296-9324-FE8FFCEC6886}" presName="linNode" presStyleCnt="0"/>
      <dgm:spPr/>
    </dgm:pt>
    <dgm:pt modelId="{27B086D9-69B7-463F-83AC-75359BAEE31E}" type="pres">
      <dgm:prSet presAssocID="{77BBA7C9-D7F5-4296-9324-FE8FFCEC6886}" presName="parTx" presStyleLbl="revTx" presStyleIdx="0" presStyleCnt="1" custLinFactNeighborY="250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2CC65F-6679-4A57-A540-F06542C2DB2B}" type="pres">
      <dgm:prSet presAssocID="{77BBA7C9-D7F5-4296-9324-FE8FFCEC6886}" presName="bracket" presStyleLbl="parChTrans1D1" presStyleIdx="0" presStyleCnt="1"/>
      <dgm:spPr/>
    </dgm:pt>
    <dgm:pt modelId="{D8626EFC-801A-4AC9-A6AB-D38047EDFF83}" type="pres">
      <dgm:prSet presAssocID="{77BBA7C9-D7F5-4296-9324-FE8FFCEC6886}" presName="spH" presStyleCnt="0"/>
      <dgm:spPr/>
    </dgm:pt>
    <dgm:pt modelId="{20D6F4A8-D881-4E4D-885B-72A753DC0B5F}" type="pres">
      <dgm:prSet presAssocID="{77BBA7C9-D7F5-4296-9324-FE8FFCEC6886}" presName="desTx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0C278CA-7D3F-4907-BBFA-E635529EF147}" type="presOf" srcId="{77BBA7C9-D7F5-4296-9324-FE8FFCEC6886}" destId="{27B086D9-69B7-463F-83AC-75359BAEE31E}" srcOrd="0" destOrd="0" presId="urn:diagrams.loki3.com/BracketList"/>
    <dgm:cxn modelId="{0ACB0314-57A3-4DEB-AB35-A7226E0C8DF7}" type="presOf" srcId="{481B8834-0E2F-4E9D-B440-62098BD86E49}" destId="{20D6F4A8-D881-4E4D-885B-72A753DC0B5F}" srcOrd="0" destOrd="1" presId="urn:diagrams.loki3.com/BracketList"/>
    <dgm:cxn modelId="{E4F7BAE8-30BF-4909-9EC1-C454B2224B3B}" srcId="{BEE5C5D1-1D4C-452F-A968-512D8D3BD062}" destId="{589E42C4-6B6E-4459-BD3D-58273543BA3F}" srcOrd="2" destOrd="0" parTransId="{6034F16E-1721-4F77-A414-1A664454453A}" sibTransId="{3FC7ADB4-7E96-4A1C-9F7F-BE96687060F5}"/>
    <dgm:cxn modelId="{1DBD6896-D7C7-40C5-8481-A9ABD7FCDA11}" srcId="{77BBA7C9-D7F5-4296-9324-FE8FFCEC6886}" destId="{BEE5C5D1-1D4C-452F-A968-512D8D3BD062}" srcOrd="0" destOrd="0" parTransId="{6FB3F8AC-8244-4B87-9336-B21095A9EEF4}" sibTransId="{782780D1-E2DA-449E-B84F-76B3AAC66CE2}"/>
    <dgm:cxn modelId="{630B65B0-2E91-4C89-8BB5-5735987624B8}" srcId="{BEE5C5D1-1D4C-452F-A968-512D8D3BD062}" destId="{F2E81379-5029-4398-8A22-6F540E088FAB}" srcOrd="1" destOrd="0" parTransId="{B322776C-CA8D-4366-80E8-0FB6FBDB2096}" sibTransId="{CAEB76D2-9362-4F59-B741-BEB268F80D07}"/>
    <dgm:cxn modelId="{5205E12C-9FC3-4A5D-B21E-B10E12F462A3}" type="presOf" srcId="{F2E81379-5029-4398-8A22-6F540E088FAB}" destId="{20D6F4A8-D881-4E4D-885B-72A753DC0B5F}" srcOrd="0" destOrd="2" presId="urn:diagrams.loki3.com/BracketList"/>
    <dgm:cxn modelId="{36975179-9303-40F7-8BB8-6FFB09484CF6}" type="presOf" srcId="{0B4C8550-45BA-4511-B6F2-E4488475F715}" destId="{4D08A2C9-CE16-402A-A125-E2E78790942A}" srcOrd="0" destOrd="0" presId="urn:diagrams.loki3.com/BracketList"/>
    <dgm:cxn modelId="{DE54BAEF-9432-4DD9-938B-601B91F2EE20}" srcId="{0B4C8550-45BA-4511-B6F2-E4488475F715}" destId="{77BBA7C9-D7F5-4296-9324-FE8FFCEC6886}" srcOrd="0" destOrd="0" parTransId="{E513337E-A6D4-4A73-AA15-7FB1EEB27553}" sibTransId="{CAB126DC-6C0D-4A56-B67F-E357835C3BF5}"/>
    <dgm:cxn modelId="{A25F11EE-B38D-4783-B379-C31046CC2318}" type="presOf" srcId="{BEE5C5D1-1D4C-452F-A968-512D8D3BD062}" destId="{20D6F4A8-D881-4E4D-885B-72A753DC0B5F}" srcOrd="0" destOrd="0" presId="urn:diagrams.loki3.com/BracketList"/>
    <dgm:cxn modelId="{9D5F1C10-FD27-4518-BFAE-E9C036D5CD84}" srcId="{BEE5C5D1-1D4C-452F-A968-512D8D3BD062}" destId="{481B8834-0E2F-4E9D-B440-62098BD86E49}" srcOrd="0" destOrd="0" parTransId="{5CBB004F-7F99-4449-A5DF-A7FC70CD5526}" sibTransId="{D4974BA4-55E7-41FB-B041-92A706AD1AB5}"/>
    <dgm:cxn modelId="{204D70A9-3A4F-4417-80D7-5264734E5068}" type="presOf" srcId="{589E42C4-6B6E-4459-BD3D-58273543BA3F}" destId="{20D6F4A8-D881-4E4D-885B-72A753DC0B5F}" srcOrd="0" destOrd="3" presId="urn:diagrams.loki3.com/BracketList"/>
    <dgm:cxn modelId="{FFD4F5CD-1F41-4E01-9E41-88E05C263300}" type="presParOf" srcId="{4D08A2C9-CE16-402A-A125-E2E78790942A}" destId="{1FD7E77D-93D9-4123-8E16-6348A37F338F}" srcOrd="0" destOrd="0" presId="urn:diagrams.loki3.com/BracketList"/>
    <dgm:cxn modelId="{D4F26F3A-6777-4F3F-A4D9-BA02C00588A5}" type="presParOf" srcId="{1FD7E77D-93D9-4123-8E16-6348A37F338F}" destId="{27B086D9-69B7-463F-83AC-75359BAEE31E}" srcOrd="0" destOrd="0" presId="urn:diagrams.loki3.com/BracketList"/>
    <dgm:cxn modelId="{C4FEF8CE-60B1-44B1-A123-F4EFD6F89309}" type="presParOf" srcId="{1FD7E77D-93D9-4123-8E16-6348A37F338F}" destId="{522CC65F-6679-4A57-A540-F06542C2DB2B}" srcOrd="1" destOrd="0" presId="urn:diagrams.loki3.com/BracketList"/>
    <dgm:cxn modelId="{D54FA68C-FBD5-4693-A891-2DEAA211A773}" type="presParOf" srcId="{1FD7E77D-93D9-4123-8E16-6348A37F338F}" destId="{D8626EFC-801A-4AC9-A6AB-D38047EDFF83}" srcOrd="2" destOrd="0" presId="urn:diagrams.loki3.com/BracketList"/>
    <dgm:cxn modelId="{AD026B37-BAE8-455F-B2DD-9EC4B9016941}" type="presParOf" srcId="{1FD7E77D-93D9-4123-8E16-6348A37F338F}" destId="{20D6F4A8-D881-4E4D-885B-72A753DC0B5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5E9FDB8-2C60-3F47-AF3B-357707F93483}" type="doc">
      <dgm:prSet loTypeId="urn:microsoft.com/office/officeart/2005/8/layout/hList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23D0FB-8F0C-8E4A-8153-1A4E982256F8}">
      <dgm:prSet phldrT="[Text]"/>
      <dgm:spPr/>
      <dgm:t>
        <a:bodyPr/>
        <a:lstStyle/>
        <a:p>
          <a:r>
            <a:rPr lang="en-US" dirty="0" smtClean="0"/>
            <a:t>Local</a:t>
          </a:r>
          <a:endParaRPr lang="en-US" dirty="0"/>
        </a:p>
      </dgm:t>
    </dgm:pt>
    <dgm:pt modelId="{B303E770-1ABB-9441-847C-AA262B7901B1}" type="parTrans" cxnId="{BA0D08F6-D4C2-5440-AD4A-0C930FFDDED1}">
      <dgm:prSet/>
      <dgm:spPr/>
      <dgm:t>
        <a:bodyPr/>
        <a:lstStyle/>
        <a:p>
          <a:endParaRPr lang="en-US"/>
        </a:p>
      </dgm:t>
    </dgm:pt>
    <dgm:pt modelId="{604D63B8-B49F-CC4B-921B-68304AF155D8}" type="sibTrans" cxnId="{BA0D08F6-D4C2-5440-AD4A-0C930FFDDED1}">
      <dgm:prSet/>
      <dgm:spPr/>
      <dgm:t>
        <a:bodyPr/>
        <a:lstStyle/>
        <a:p>
          <a:endParaRPr lang="en-US"/>
        </a:p>
      </dgm:t>
    </dgm:pt>
    <dgm:pt modelId="{95DC3214-9AE3-EB4D-9915-E46AEF56B4CD}">
      <dgm:prSet phldrT="[Text]"/>
      <dgm:spPr/>
      <dgm:t>
        <a:bodyPr/>
        <a:lstStyle/>
        <a:p>
          <a:r>
            <a:rPr lang="en-US" dirty="0" smtClean="0"/>
            <a:t>Client Hypervisor (Fusion, Workstation)</a:t>
          </a:r>
          <a:endParaRPr lang="en-US" dirty="0"/>
        </a:p>
      </dgm:t>
    </dgm:pt>
    <dgm:pt modelId="{3CD47B9F-CB0E-6D41-A83B-96AB608F63F1}" type="parTrans" cxnId="{5049E13D-B871-5449-9BD0-A24F5801B40B}">
      <dgm:prSet/>
      <dgm:spPr/>
      <dgm:t>
        <a:bodyPr/>
        <a:lstStyle/>
        <a:p>
          <a:endParaRPr lang="en-US"/>
        </a:p>
      </dgm:t>
    </dgm:pt>
    <dgm:pt modelId="{783D51BF-952E-104A-A9B9-31B6B2662D8C}" type="sibTrans" cxnId="{5049E13D-B871-5449-9BD0-A24F5801B40B}">
      <dgm:prSet/>
      <dgm:spPr/>
      <dgm:t>
        <a:bodyPr/>
        <a:lstStyle/>
        <a:p>
          <a:endParaRPr lang="en-US"/>
        </a:p>
      </dgm:t>
    </dgm:pt>
    <dgm:pt modelId="{DE609E0A-F780-094B-9959-778C792C0E60}">
      <dgm:prSet phldrT="[Text]"/>
      <dgm:spPr/>
      <dgm:t>
        <a:bodyPr/>
        <a:lstStyle/>
        <a:p>
          <a:r>
            <a:rPr lang="en-US" dirty="0" smtClean="0"/>
            <a:t>vSphere </a:t>
          </a:r>
          <a:r>
            <a:rPr lang="en-US" dirty="0" err="1" smtClean="0"/>
            <a:t>ESXi</a:t>
          </a:r>
          <a:endParaRPr lang="en-US" dirty="0"/>
        </a:p>
      </dgm:t>
    </dgm:pt>
    <dgm:pt modelId="{196EE536-869C-A84A-BD8B-7EC2941FB0EC}" type="parTrans" cxnId="{FCBC9297-CA5D-4C45-A102-22D7AB041F67}">
      <dgm:prSet/>
      <dgm:spPr/>
      <dgm:t>
        <a:bodyPr/>
        <a:lstStyle/>
        <a:p>
          <a:endParaRPr lang="en-US"/>
        </a:p>
      </dgm:t>
    </dgm:pt>
    <dgm:pt modelId="{55E2EB0A-4462-1C4A-BEA9-EFA0E3AE6AFE}" type="sibTrans" cxnId="{FCBC9297-CA5D-4C45-A102-22D7AB041F67}">
      <dgm:prSet/>
      <dgm:spPr/>
      <dgm:t>
        <a:bodyPr/>
        <a:lstStyle/>
        <a:p>
          <a:endParaRPr lang="en-US"/>
        </a:p>
      </dgm:t>
    </dgm:pt>
    <dgm:pt modelId="{ADC69D69-20F5-F94D-8559-247D35D00C04}" type="pres">
      <dgm:prSet presAssocID="{05E9FDB8-2C60-3F47-AF3B-357707F93483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D75798-4EC9-2E4B-BD11-CF72FA520CE4}" type="pres">
      <dgm:prSet presAssocID="{2C23D0FB-8F0C-8E4A-8153-1A4E982256F8}" presName="roof" presStyleLbl="dkBgShp" presStyleIdx="0" presStyleCnt="2"/>
      <dgm:spPr/>
      <dgm:t>
        <a:bodyPr/>
        <a:lstStyle/>
        <a:p>
          <a:endParaRPr lang="en-US"/>
        </a:p>
      </dgm:t>
    </dgm:pt>
    <dgm:pt modelId="{0BF56D69-34CF-814C-9D26-E3CB9117D0B2}" type="pres">
      <dgm:prSet presAssocID="{2C23D0FB-8F0C-8E4A-8153-1A4E982256F8}" presName="pillars" presStyleCnt="0"/>
      <dgm:spPr/>
    </dgm:pt>
    <dgm:pt modelId="{44AD3868-0707-8E46-8A70-26AC4DB53416}" type="pres">
      <dgm:prSet presAssocID="{2C23D0FB-8F0C-8E4A-8153-1A4E982256F8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F09DD-FCFC-874F-88C1-507EC9F750CE}" type="pres">
      <dgm:prSet presAssocID="{95DC3214-9AE3-EB4D-9915-E46AEF56B4C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458DA2-CBAB-D749-83FA-BA1A74B4F5FB}" type="pres">
      <dgm:prSet presAssocID="{2C23D0FB-8F0C-8E4A-8153-1A4E982256F8}" presName="base" presStyleLbl="dkBgShp" presStyleIdx="1" presStyleCnt="2"/>
      <dgm:spPr/>
      <dgm:t>
        <a:bodyPr/>
        <a:lstStyle/>
        <a:p>
          <a:endParaRPr lang="en-US"/>
        </a:p>
      </dgm:t>
    </dgm:pt>
  </dgm:ptLst>
  <dgm:cxnLst>
    <dgm:cxn modelId="{BD72402D-1C7C-6744-9EB6-CE3050D2D3C5}" type="presOf" srcId="{DE609E0A-F780-094B-9959-778C792C0E60}" destId="{44AD3868-0707-8E46-8A70-26AC4DB53416}" srcOrd="0" destOrd="0" presId="urn:microsoft.com/office/officeart/2005/8/layout/hList3"/>
    <dgm:cxn modelId="{F11A0B0E-705B-C741-8191-DF86A8A97F2D}" type="presOf" srcId="{95DC3214-9AE3-EB4D-9915-E46AEF56B4CD}" destId="{B51F09DD-FCFC-874F-88C1-507EC9F750CE}" srcOrd="0" destOrd="0" presId="urn:microsoft.com/office/officeart/2005/8/layout/hList3"/>
    <dgm:cxn modelId="{5049E13D-B871-5449-9BD0-A24F5801B40B}" srcId="{2C23D0FB-8F0C-8E4A-8153-1A4E982256F8}" destId="{95DC3214-9AE3-EB4D-9915-E46AEF56B4CD}" srcOrd="1" destOrd="0" parTransId="{3CD47B9F-CB0E-6D41-A83B-96AB608F63F1}" sibTransId="{783D51BF-952E-104A-A9B9-31B6B2662D8C}"/>
    <dgm:cxn modelId="{E6ED7C56-6D94-094F-9344-3A68EEC72F9A}" type="presOf" srcId="{2C23D0FB-8F0C-8E4A-8153-1A4E982256F8}" destId="{2CD75798-4EC9-2E4B-BD11-CF72FA520CE4}" srcOrd="0" destOrd="0" presId="urn:microsoft.com/office/officeart/2005/8/layout/hList3"/>
    <dgm:cxn modelId="{BA0D08F6-D4C2-5440-AD4A-0C930FFDDED1}" srcId="{05E9FDB8-2C60-3F47-AF3B-357707F93483}" destId="{2C23D0FB-8F0C-8E4A-8153-1A4E982256F8}" srcOrd="0" destOrd="0" parTransId="{B303E770-1ABB-9441-847C-AA262B7901B1}" sibTransId="{604D63B8-B49F-CC4B-921B-68304AF155D8}"/>
    <dgm:cxn modelId="{FCBC9297-CA5D-4C45-A102-22D7AB041F67}" srcId="{2C23D0FB-8F0C-8E4A-8153-1A4E982256F8}" destId="{DE609E0A-F780-094B-9959-778C792C0E60}" srcOrd="0" destOrd="0" parTransId="{196EE536-869C-A84A-BD8B-7EC2941FB0EC}" sibTransId="{55E2EB0A-4462-1C4A-BEA9-EFA0E3AE6AFE}"/>
    <dgm:cxn modelId="{7063DCF1-4F8E-604D-8377-0AD1DA35E41B}" type="presOf" srcId="{05E9FDB8-2C60-3F47-AF3B-357707F93483}" destId="{ADC69D69-20F5-F94D-8559-247D35D00C04}" srcOrd="0" destOrd="0" presId="urn:microsoft.com/office/officeart/2005/8/layout/hList3"/>
    <dgm:cxn modelId="{F5012832-B9D9-884F-AD53-099E3862474F}" type="presParOf" srcId="{ADC69D69-20F5-F94D-8559-247D35D00C04}" destId="{2CD75798-4EC9-2E4B-BD11-CF72FA520CE4}" srcOrd="0" destOrd="0" presId="urn:microsoft.com/office/officeart/2005/8/layout/hList3"/>
    <dgm:cxn modelId="{FEBB147A-FDB7-014A-BFE1-65C5BDA4ABCF}" type="presParOf" srcId="{ADC69D69-20F5-F94D-8559-247D35D00C04}" destId="{0BF56D69-34CF-814C-9D26-E3CB9117D0B2}" srcOrd="1" destOrd="0" presId="urn:microsoft.com/office/officeart/2005/8/layout/hList3"/>
    <dgm:cxn modelId="{C1C16523-56A2-0C4F-80F4-5AF49B093C50}" type="presParOf" srcId="{0BF56D69-34CF-814C-9D26-E3CB9117D0B2}" destId="{44AD3868-0707-8E46-8A70-26AC4DB53416}" srcOrd="0" destOrd="0" presId="urn:microsoft.com/office/officeart/2005/8/layout/hList3"/>
    <dgm:cxn modelId="{5F85824F-6B6C-9144-885B-918020F7D61A}" type="presParOf" srcId="{0BF56D69-34CF-814C-9D26-E3CB9117D0B2}" destId="{B51F09DD-FCFC-874F-88C1-507EC9F750CE}" srcOrd="1" destOrd="0" presId="urn:microsoft.com/office/officeart/2005/8/layout/hList3"/>
    <dgm:cxn modelId="{5B51D704-3199-C743-B2CB-288AD7DA0396}" type="presParOf" srcId="{ADC69D69-20F5-F94D-8559-247D35D00C04}" destId="{90458DA2-CBAB-D749-83FA-BA1A74B4F5FB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ABA02-4776-9748-9BE4-7D4D18BFDB5E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4E5DBE-2D1E-DC46-8FF6-FC6984F55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87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1964 IBM CP-40 System 360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DBE-2D1E-DC46-8FF6-FC6984F55D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54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DBE-2D1E-DC46-8FF6-FC6984F55D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31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 Corrie </a:t>
            </a:r>
            <a:r>
              <a:rPr lang="en-US" dirty="0" err="1" smtClean="0"/>
              <a:t>Sr</a:t>
            </a:r>
            <a:r>
              <a:rPr lang="en-US" dirty="0" smtClean="0"/>
              <a:t> Staff Engineer</a:t>
            </a:r>
          </a:p>
          <a:p>
            <a:r>
              <a:rPr lang="en-US" dirty="0" err="1" smtClean="0"/>
              <a:t>AppCatalyst</a:t>
            </a:r>
            <a:r>
              <a:rPr lang="en-US" baseline="0" dirty="0" smtClean="0"/>
              <a:t> – free desktop hypervisor for dev’s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DBE-2D1E-DC46-8FF6-FC6984F55D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268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Yum compatible “</a:t>
            </a:r>
            <a:r>
              <a:rPr lang="en-US" dirty="0" err="1" smtClean="0"/>
              <a:t>tdnf</a:t>
            </a:r>
            <a:r>
              <a:rPr lang="en-US" smtClean="0"/>
              <a:t>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DBE-2D1E-DC46-8FF6-FC6984F55D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079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Rocket – CoreOS,</a:t>
            </a:r>
            <a:r>
              <a:rPr lang="en-US" baseline="0" dirty="0" smtClean="0"/>
              <a:t> makers of Tectonic (enterprise </a:t>
            </a:r>
            <a:r>
              <a:rPr lang="en-US" baseline="0" dirty="0" err="1" smtClean="0"/>
              <a:t>kubernetes</a:t>
            </a:r>
            <a:r>
              <a:rPr lang="en-US" baseline="0" dirty="0" smtClean="0"/>
              <a:t>) &amp; Quay (</a:t>
            </a:r>
            <a:r>
              <a:rPr lang="en-US" baseline="0" smtClean="0"/>
              <a:t>container registry/repo)</a:t>
            </a:r>
            <a:endParaRPr lang="en-US" smtClean="0"/>
          </a:p>
          <a:p>
            <a:r>
              <a:rPr lang="en-US" dirty="0" smtClean="0"/>
              <a:t>CF Garden’s container technology is provided by Warden, which was written by Pieter </a:t>
            </a:r>
            <a:r>
              <a:rPr lang="en-US" dirty="0" err="1" smtClean="0"/>
              <a:t>Noorduis</a:t>
            </a:r>
            <a:r>
              <a:rPr lang="en-US" dirty="0" smtClean="0"/>
              <a:t> of VMware.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Warden provides a service for managing a collection of containers and defines a protocol for clients to send requests to and receive responses from the server.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4E5DBE-2D1E-DC46-8FF6-FC6984F55D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28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AF5DF-C752-447F-BC28-289AA225575B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529DD-63CA-43B9-9194-FA4A44D73D48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7768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9DFAB-3AAF-4006-8D22-5DC7A00F4F4D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9662A-C565-4A5D-845D-B02EFF712CE1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A5F5-1082-4839-A2A9-E7B8814FFF7B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45DB6-EEF0-46F3-9B41-5592466F1991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3F659-6CA6-4225-8DDE-468823F2CB5B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482A-E677-4FC2-976D-D0A344DC8E77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F6AF-6688-46A3-A8F7-F3E7B8D87949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77768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A287-4A7C-4E60-A96F-C554247832F3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DE10-F12E-4067-9A85-F22B675D9E36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908ED-4985-44D2-8FA5-278ED63F0F19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77768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A046C-1B15-4C56-906C-DECB69C6FC62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BD12E-562D-4803-8DA4-DEBA1C4B53D9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17DEA-9D88-4E39-B9A6-D28062DF7711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43247-1674-40F2-A7E8-355538A9BA19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5438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D0B8DF9D-10A9-4629-93CD-973CFB77C236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105400" cy="365125"/>
          </a:xfrm>
        </p:spPr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F961073-B50B-486F-818C-0CB54FF79DD3}" type="datetime1">
              <a:rPr lang="en-US" smtClean="0"/>
              <a:t>2/24/2016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Containers 101.1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Project Photon OS, Docker, and More!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1564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2345088970"/>
              </p:ext>
            </p:extLst>
          </p:nvPr>
        </p:nvGraphicFramePr>
        <p:xfrm>
          <a:off x="1337751" y="3011625"/>
          <a:ext cx="4210380" cy="34755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3465556" y="2128863"/>
            <a:ext cx="2082575" cy="825620"/>
            <a:chOff x="841" y="1826"/>
            <a:chExt cx="2346157" cy="92028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5" name="Rounded Rectangle 34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Bins / Libs</a:t>
              </a:r>
              <a:endParaRPr lang="en-US" sz="32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326091" y="2128863"/>
            <a:ext cx="2082575" cy="825620"/>
            <a:chOff x="841" y="1826"/>
            <a:chExt cx="2346157" cy="92028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33" name="Rounded Rectangle 32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Bins / Libs</a:t>
              </a:r>
              <a:endParaRPr lang="en-US" sz="3200" kern="12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326091" y="1274673"/>
            <a:ext cx="2082575" cy="825620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31" name="Rounded Rectangle 30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A</a:t>
              </a:r>
              <a:endParaRPr lang="en-US" sz="3200" kern="12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65556" y="1274673"/>
            <a:ext cx="2082575" cy="825620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29" name="Rounded Rectangle 28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B</a:t>
              </a:r>
              <a:endParaRPr lang="en-US" sz="3200" kern="1200" dirty="0"/>
            </a:p>
          </p:txBody>
        </p:sp>
      </p:grpSp>
      <p:sp>
        <p:nvSpPr>
          <p:cNvPr id="27" name="Left Brace 26"/>
          <p:cNvSpPr/>
          <p:nvPr/>
        </p:nvSpPr>
        <p:spPr>
          <a:xfrm>
            <a:off x="643055" y="1201789"/>
            <a:ext cx="626146" cy="2679769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-21836" y="2284818"/>
            <a:ext cx="837265" cy="5737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VM</a:t>
            </a:r>
            <a:endParaRPr lang="en-US" sz="3600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744941610"/>
              </p:ext>
            </p:extLst>
          </p:nvPr>
        </p:nvGraphicFramePr>
        <p:xfrm>
          <a:off x="7349276" y="3973989"/>
          <a:ext cx="4215710" cy="2513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10384983" y="3150100"/>
            <a:ext cx="1180003" cy="796332"/>
            <a:chOff x="841" y="1826"/>
            <a:chExt cx="2346157" cy="92028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6" name="Rounded Rectangle 5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Bins / Libs</a:t>
              </a:r>
              <a:endParaRPr lang="en-US" sz="24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371920" y="3150100"/>
            <a:ext cx="2978841" cy="796332"/>
            <a:chOff x="841" y="1826"/>
            <a:chExt cx="2346157" cy="92028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9" name="Rounded Rectangle 8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Bins / Libs</a:t>
              </a:r>
              <a:endParaRPr lang="en-US" sz="3200" kern="1200" dirty="0"/>
            </a:p>
          </p:txBody>
        </p:sp>
      </p:grpSp>
      <p:grpSp>
        <p:nvGrpSpPr>
          <p:cNvPr id="11" name="Group 10"/>
          <p:cNvGrpSpPr/>
          <p:nvPr/>
        </p:nvGrpSpPr>
        <p:grpSpPr>
          <a:xfrm rot="5400000">
            <a:off x="6768899" y="1930333"/>
            <a:ext cx="1821267" cy="546782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12" name="Rounded Rectangle 11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 txBox="1"/>
            <p:nvPr/>
          </p:nvSpPr>
          <p:spPr>
            <a:xfrm>
              <a:off x="27794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A</a:t>
              </a:r>
              <a:endParaRPr lang="en-US" sz="3200" kern="1200" dirty="0"/>
            </a:p>
          </p:txBody>
        </p:sp>
      </p:grpSp>
      <p:sp>
        <p:nvSpPr>
          <p:cNvPr id="17" name="Left Brace 16"/>
          <p:cNvSpPr/>
          <p:nvPr/>
        </p:nvSpPr>
        <p:spPr>
          <a:xfrm>
            <a:off x="6653701" y="1201789"/>
            <a:ext cx="626938" cy="1933127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5261665" y="1926436"/>
            <a:ext cx="2305440" cy="612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Container</a:t>
            </a:r>
            <a:endParaRPr lang="en-US" sz="3600" dirty="0"/>
          </a:p>
        </p:txBody>
      </p:sp>
      <p:grpSp>
        <p:nvGrpSpPr>
          <p:cNvPr id="37" name="Group 36"/>
          <p:cNvGrpSpPr/>
          <p:nvPr/>
        </p:nvGrpSpPr>
        <p:grpSpPr>
          <a:xfrm rot="5400000">
            <a:off x="7548710" y="1950629"/>
            <a:ext cx="1821267" cy="522558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38" name="Rounded Rectangle 37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Rounded Rectangle 4"/>
            <p:cNvSpPr txBox="1"/>
            <p:nvPr/>
          </p:nvSpPr>
          <p:spPr>
            <a:xfrm>
              <a:off x="27796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A</a:t>
              </a:r>
              <a:r>
                <a:rPr lang="en-US" sz="3200" kern="1200" baseline="30000" dirty="0" smtClean="0"/>
                <a:t>1</a:t>
              </a:r>
              <a:endParaRPr lang="en-US" sz="3200" kern="1200" baseline="30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 rot="5400000">
            <a:off x="8335711" y="1941741"/>
            <a:ext cx="1821267" cy="539107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41" name="Rounded Rectangle 40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B</a:t>
              </a:r>
              <a:endParaRPr lang="en-US" sz="3200" kern="1200" dirty="0"/>
            </a:p>
          </p:txBody>
        </p:sp>
      </p:grpSp>
      <p:grpSp>
        <p:nvGrpSpPr>
          <p:cNvPr id="43" name="Group 42"/>
          <p:cNvGrpSpPr/>
          <p:nvPr/>
        </p:nvGrpSpPr>
        <p:grpSpPr>
          <a:xfrm rot="5400000">
            <a:off x="9068606" y="1950580"/>
            <a:ext cx="1821267" cy="522656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44" name="Rounded Rectangle 43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B</a:t>
              </a:r>
              <a:r>
                <a:rPr lang="en-US" sz="3200" kern="1200" baseline="30000" dirty="0" smtClean="0"/>
                <a:t>1</a:t>
              </a:r>
              <a:endParaRPr lang="en-US" sz="3200" kern="1200" baseline="30000" dirty="0"/>
            </a:p>
          </p:txBody>
        </p:sp>
      </p:grpSp>
      <p:grpSp>
        <p:nvGrpSpPr>
          <p:cNvPr id="46" name="Group 45"/>
          <p:cNvGrpSpPr/>
          <p:nvPr/>
        </p:nvGrpSpPr>
        <p:grpSpPr>
          <a:xfrm rot="5400000">
            <a:off x="9816224" y="1951596"/>
            <a:ext cx="1821267" cy="496253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47" name="Rounded Rectangle 46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B</a:t>
              </a:r>
              <a:r>
                <a:rPr lang="en-US" sz="3200" kern="1200" baseline="30000" dirty="0" smtClean="0"/>
                <a:t>2</a:t>
              </a:r>
              <a:endParaRPr lang="en-US" sz="3200" kern="1200" baseline="30000" dirty="0"/>
            </a:p>
          </p:txBody>
        </p:sp>
      </p:grpSp>
      <p:grpSp>
        <p:nvGrpSpPr>
          <p:cNvPr id="49" name="Group 48"/>
          <p:cNvGrpSpPr/>
          <p:nvPr/>
        </p:nvGrpSpPr>
        <p:grpSpPr>
          <a:xfrm rot="5400000">
            <a:off x="10383440" y="1960565"/>
            <a:ext cx="1821267" cy="478314"/>
            <a:chOff x="841" y="1826"/>
            <a:chExt cx="2346157" cy="920288"/>
          </a:xfrm>
          <a:solidFill>
            <a:srgbClr val="C00000"/>
          </a:solidFill>
        </p:grpSpPr>
        <p:sp>
          <p:nvSpPr>
            <p:cNvPr id="50" name="Rounded Rectangle 49"/>
            <p:cNvSpPr/>
            <p:nvPr/>
          </p:nvSpPr>
          <p:spPr>
            <a:xfrm>
              <a:off x="841" y="1826"/>
              <a:ext cx="2346157" cy="920288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Rounded Rectangle 4"/>
            <p:cNvSpPr txBox="1"/>
            <p:nvPr/>
          </p:nvSpPr>
          <p:spPr>
            <a:xfrm>
              <a:off x="27795" y="28780"/>
              <a:ext cx="2292249" cy="866380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lvl="0" algn="ct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kern="1200" dirty="0" smtClean="0"/>
                <a:t>App C</a:t>
              </a:r>
              <a:endParaRPr lang="en-US" sz="3200" kern="1200" dirty="0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86917" y="72842"/>
            <a:ext cx="6205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VM vs Containers Architecture</a:t>
            </a:r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0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0">
        <p:bldAsOne/>
      </p:bldGraphic>
      <p:bldP spid="27" grpId="0" animBg="1"/>
      <p:bldP spid="28" grpId="0"/>
      <p:bldGraphic spid="2" grpId="0">
        <p:bldAsOne/>
      </p:bldGraphic>
      <p:bldP spid="17" grpId="0" animBg="1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911424" y="1308624"/>
            <a:ext cx="2400267" cy="3360373"/>
            <a:chOff x="683568" y="981468"/>
            <a:chExt cx="1800200" cy="2520280"/>
          </a:xfrm>
        </p:grpSpPr>
        <p:sp>
          <p:nvSpPr>
            <p:cNvPr id="4" name="Up Arrow 3"/>
            <p:cNvSpPr/>
            <p:nvPr/>
          </p:nvSpPr>
          <p:spPr>
            <a:xfrm>
              <a:off x="683568" y="981468"/>
              <a:ext cx="1800200" cy="2520280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788321" y="1973808"/>
              <a:ext cx="151868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33" dirty="0">
                  <a:solidFill>
                    <a:schemeClr val="bg1"/>
                  </a:solidFill>
                </a:rPr>
                <a:t>OS Cost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023659" y="1316764"/>
            <a:ext cx="2400267" cy="3360373"/>
            <a:chOff x="2267744" y="987573"/>
            <a:chExt cx="1800200" cy="2520280"/>
          </a:xfrm>
        </p:grpSpPr>
        <p:sp>
          <p:nvSpPr>
            <p:cNvPr id="5" name="Up Arrow 4"/>
            <p:cNvSpPr/>
            <p:nvPr/>
          </p:nvSpPr>
          <p:spPr>
            <a:xfrm rot="10800000">
              <a:off x="2267744" y="987573"/>
              <a:ext cx="1800200" cy="2520280"/>
            </a:xfrm>
            <a:prstGeom prst="up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/>
            <p:cNvSpPr txBox="1"/>
            <p:nvPr/>
          </p:nvSpPr>
          <p:spPr>
            <a:xfrm rot="5400000">
              <a:off x="2476428" y="1973808"/>
              <a:ext cx="138283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33" dirty="0">
                  <a:solidFill>
                    <a:schemeClr val="bg1"/>
                  </a:solidFill>
                </a:rPr>
                <a:t>Density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384032" y="1284951"/>
            <a:ext cx="2400267" cy="3360373"/>
            <a:chOff x="4788024" y="963713"/>
            <a:chExt cx="1800200" cy="2520280"/>
          </a:xfrm>
        </p:grpSpPr>
        <p:sp>
          <p:nvSpPr>
            <p:cNvPr id="6" name="Up Arrow 5"/>
            <p:cNvSpPr/>
            <p:nvPr/>
          </p:nvSpPr>
          <p:spPr>
            <a:xfrm rot="10800000">
              <a:off x="4788024" y="963713"/>
              <a:ext cx="1800200" cy="2520280"/>
            </a:xfrm>
            <a:prstGeom prst="up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/>
            <p:cNvSpPr txBox="1"/>
            <p:nvPr/>
          </p:nvSpPr>
          <p:spPr>
            <a:xfrm rot="5400000">
              <a:off x="4928782" y="1838154"/>
              <a:ext cx="1518685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33" dirty="0">
                  <a:solidFill>
                    <a:schemeClr val="bg1"/>
                  </a:solidFill>
                </a:rPr>
                <a:t>OS Cost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496267" y="1293091"/>
            <a:ext cx="2400267" cy="3360373"/>
            <a:chOff x="6372200" y="969818"/>
            <a:chExt cx="1800200" cy="2520280"/>
          </a:xfrm>
        </p:grpSpPr>
        <p:sp>
          <p:nvSpPr>
            <p:cNvPr id="7" name="Up Arrow 6"/>
            <p:cNvSpPr/>
            <p:nvPr/>
          </p:nvSpPr>
          <p:spPr>
            <a:xfrm>
              <a:off x="6372200" y="969818"/>
              <a:ext cx="1800200" cy="2520280"/>
            </a:xfrm>
            <a:prstGeom prst="up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TextBox 10"/>
            <p:cNvSpPr txBox="1"/>
            <p:nvPr/>
          </p:nvSpPr>
          <p:spPr>
            <a:xfrm rot="16200000">
              <a:off x="6535299" y="1989889"/>
              <a:ext cx="1382831" cy="500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733" dirty="0">
                  <a:solidFill>
                    <a:schemeClr val="bg1"/>
                  </a:solidFill>
                </a:rPr>
                <a:t>Density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71532" y="4990530"/>
            <a:ext cx="331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Virtual Machine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20" y="4990529"/>
            <a:ext cx="2178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Container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77824"/>
            <a:ext cx="2623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Why Containers Matter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76149" y="0"/>
            <a:ext cx="9415851" cy="674030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Density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1 to 1K+ on single host</a:t>
            </a:r>
          </a:p>
          <a:p>
            <a:pPr marL="1295390" lvl="2" indent="-380990">
              <a:buFont typeface="Arial" panose="020B0604020202020204" pitchFamily="34" charset="0"/>
              <a:buChar char="•"/>
            </a:pPr>
            <a:r>
              <a:rPr lang="en-US" sz="2400" dirty="0" smtClean="0"/>
              <a:t>DockerCon2015 – 2500 web servers running on Raspberry Pi2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Performance - Lightweight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&lt;50ms start / stop</a:t>
            </a:r>
            <a:endParaRPr lang="en-US" sz="32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/>
              <a:t>Lower cost of OS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/>
              <a:t>Agnostic – Hardware &amp; Content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/>
              <a:t>Separation of Duties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Portability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Within kernel revisions*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Future OS inter-operability</a:t>
            </a:r>
          </a:p>
          <a:p>
            <a:pPr marL="838190" lvl="1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Live migrations </a:t>
            </a:r>
            <a:r>
              <a:rPr lang="en-US" sz="3200" smtClean="0"/>
              <a:t>now possible with CMT</a:t>
            </a:r>
            <a:endParaRPr lang="en-US" sz="3200" dirty="0"/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200" dirty="0" smtClean="0"/>
              <a:t>Isolation*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3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7" y="1171303"/>
            <a:ext cx="5403911" cy="40529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TextBox 8"/>
          <p:cNvSpPr txBox="1"/>
          <p:nvPr/>
        </p:nvSpPr>
        <p:spPr>
          <a:xfrm>
            <a:off x="5981646" y="1075234"/>
            <a:ext cx="60356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Linux-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Azure support for Linux Containers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Windows Docker Toolbox (OS X, WIN)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81646" y="2432392"/>
            <a:ext cx="62103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Windows-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Windows Docker Machine (</a:t>
            </a:r>
            <a:r>
              <a:rPr lang="en-US" sz="2400" dirty="0" err="1"/>
              <a:t>VirtualBox</a:t>
            </a:r>
            <a:r>
              <a:rPr lang="en-US" sz="2400" dirty="0"/>
              <a:t>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Windows Containers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Hyper-V Containers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PowerShell for Containers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128" y="143579"/>
            <a:ext cx="5827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Opening Windows to Containers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981646" y="4958238"/>
            <a:ext cx="5841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Look for portability </a:t>
            </a:r>
            <a:r>
              <a:rPr lang="en-US" sz="2400" i="1" dirty="0"/>
              <a:t>between</a:t>
            </a:r>
            <a:r>
              <a:rPr lang="en-US" sz="2400" dirty="0"/>
              <a:t> platforms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09005" y="252549"/>
            <a:ext cx="47516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Microvisor</a:t>
            </a:r>
            <a:r>
              <a:rPr lang="en-US" sz="3200" dirty="0" smtClean="0"/>
              <a:t> Architecture</a:t>
            </a:r>
            <a:endParaRPr lang="en-US" sz="3200" dirty="0"/>
          </a:p>
        </p:txBody>
      </p:sp>
      <p:sp>
        <p:nvSpPr>
          <p:cNvPr id="6" name="Rounded Rectangle 5"/>
          <p:cNvSpPr/>
          <p:nvPr/>
        </p:nvSpPr>
        <p:spPr>
          <a:xfrm>
            <a:off x="1081548" y="4172987"/>
            <a:ext cx="9635613" cy="209016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TextBox 6"/>
          <p:cNvSpPr txBox="1"/>
          <p:nvPr/>
        </p:nvSpPr>
        <p:spPr>
          <a:xfrm>
            <a:off x="4692132" y="4974095"/>
            <a:ext cx="2901755" cy="7694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smtClean="0"/>
              <a:t>Hardware</a:t>
            </a:r>
            <a:endParaRPr lang="en-US" sz="4400" dirty="0"/>
          </a:p>
        </p:txBody>
      </p:sp>
      <p:sp>
        <p:nvSpPr>
          <p:cNvPr id="8" name="Rounded Rectangle 7"/>
          <p:cNvSpPr/>
          <p:nvPr/>
        </p:nvSpPr>
        <p:spPr>
          <a:xfrm>
            <a:off x="1081548" y="3300347"/>
            <a:ext cx="9635613" cy="1067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081548" y="1140542"/>
            <a:ext cx="4682474" cy="206237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Guest 1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5899355" y="1140542"/>
            <a:ext cx="4817807" cy="20623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Guest 2</a:t>
            </a:r>
            <a:endParaRPr lang="en-US" sz="2800" dirty="0"/>
          </a:p>
        </p:txBody>
      </p:sp>
      <p:cxnSp>
        <p:nvCxnSpPr>
          <p:cNvPr id="5" name="Straight Connector 4"/>
          <p:cNvCxnSpPr>
            <a:stCxn id="8" idx="1"/>
            <a:endCxn id="8" idx="3"/>
          </p:cNvCxnSpPr>
          <p:nvPr/>
        </p:nvCxnSpPr>
        <p:spPr>
          <a:xfrm>
            <a:off x="1081548" y="3834095"/>
            <a:ext cx="9635613" cy="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92132" y="3277950"/>
            <a:ext cx="2414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/>
              <a:t>Microvisor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4251197" y="3833607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Lightweight Linux</a:t>
            </a:r>
            <a:endParaRPr lang="en-US" sz="32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09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animBg="1"/>
      <p:bldP spid="10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031775174"/>
              </p:ext>
            </p:extLst>
          </p:nvPr>
        </p:nvGraphicFramePr>
        <p:xfrm>
          <a:off x="0" y="0"/>
          <a:ext cx="12192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9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F97F28A-4A6C-F043-96CE-DD3282B50F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2F97F28A-4A6C-F043-96CE-DD3282B50F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C12D9BD-9C9A-A54A-83B5-F7DCDEFC1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6C12D9BD-9C9A-A54A-83B5-F7DCDEFC15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Dgm bld="lvl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805" y="1085223"/>
            <a:ext cx="880235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“Native container solution for VMware’s hypervisor”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Docker daemon with custom VMware code &amp; drivers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Approach: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container is a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VM is a container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container is an x86 hardware virtualized VM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Integrates with Project Fargo – Instant Clones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Provision VM’s from ROM image with (theoretical) zero footprint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Can run containers of any kernel version of any OS (again, theoretically)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Secure &amp; isolated (likely?)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400" dirty="0"/>
              <a:t>Portable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6113" y="165463"/>
            <a:ext cx="37000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Bonneville</a:t>
            </a:r>
            <a:endParaRPr lang="en-US" sz="3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31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8" y="0"/>
            <a:ext cx="8990343" cy="48834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7086" y="2694599"/>
            <a:ext cx="4411225" cy="40595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73240" y="5357149"/>
            <a:ext cx="62007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Announced June 2015 with </a:t>
            </a:r>
            <a:r>
              <a:rPr lang="en-US" sz="2400" dirty="0" err="1" smtClean="0"/>
              <a:t>AppCatalyst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49569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67307976"/>
              </p:ext>
            </p:extLst>
          </p:nvPr>
        </p:nvGraphicFramePr>
        <p:xfrm>
          <a:off x="116113" y="1076719"/>
          <a:ext cx="11936549" cy="241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6113" y="165463"/>
            <a:ext cx="3788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Photon OS</a:t>
            </a:r>
            <a:endParaRPr lang="en-US" sz="3200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81441717"/>
              </p:ext>
            </p:extLst>
          </p:nvPr>
        </p:nvGraphicFramePr>
        <p:xfrm>
          <a:off x="116112" y="3813260"/>
          <a:ext cx="11936549" cy="2410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63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2CC65F-6679-4A57-A540-F06542C2D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522CC65F-6679-4A57-A540-F06542C2D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B086D9-69B7-463F-83AC-75359BAEE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27B086D9-69B7-463F-83AC-75359BAEE3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D6F4A8-D881-4E4D-885B-72A753DC0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20D6F4A8-D881-4E4D-885B-72A753DC0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2CC65F-6679-4A57-A540-F06542C2DB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522CC65F-6679-4A57-A540-F06542C2DB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B086D9-69B7-463F-83AC-75359BAEE3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7B086D9-69B7-463F-83AC-75359BAEE31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D6F4A8-D881-4E4D-885B-72A753DC0B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20D6F4A8-D881-4E4D-885B-72A753DC0B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  <p:bldGraphic spid="4" grpId="0" uiExpand="1">
        <p:bldSub>
          <a:bldDgm bld="lvlAtOnce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113" y="165463"/>
            <a:ext cx="888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Photon OS – Compatible Containers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0" y="858024"/>
            <a:ext cx="6262822" cy="179069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397096" y="4430803"/>
            <a:ext cx="9902352" cy="1963960"/>
            <a:chOff x="1397096" y="4430803"/>
            <a:chExt cx="9902352" cy="19639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7096" y="4430803"/>
              <a:ext cx="1963960" cy="196396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61056" y="4951118"/>
              <a:ext cx="79383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/>
                <a:t>Cloud Foundry Garden</a:t>
              </a:r>
              <a:endParaRPr lang="en-US" sz="5400" dirty="0"/>
            </a:p>
          </p:txBody>
        </p:sp>
      </p:grp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630" y="2648714"/>
            <a:ext cx="6485204" cy="2161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7580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Mike Nelson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WI-VMUG Co-Leader</a:t>
            </a:r>
          </a:p>
          <a:p>
            <a:r>
              <a:rPr lang="en-US" dirty="0" smtClean="0"/>
              <a:t>MVP, CTP, </a:t>
            </a:r>
            <a:r>
              <a:rPr lang="en-US" dirty="0" err="1" smtClean="0"/>
              <a:t>vExpert</a:t>
            </a:r>
            <a:r>
              <a:rPr lang="en-US" dirty="0" smtClean="0"/>
              <a:t>, </a:t>
            </a:r>
            <a:r>
              <a:rPr lang="en-US" dirty="0" smtClean="0"/>
              <a:t>MAA</a:t>
            </a:r>
          </a:p>
          <a:p>
            <a:r>
              <a:rPr lang="en-US" dirty="0" smtClean="0"/>
              <a:t>@</a:t>
            </a:r>
            <a:r>
              <a:rPr lang="en-US" dirty="0" err="1" smtClean="0"/>
              <a:t>nelmedia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669" y="875411"/>
            <a:ext cx="6210554" cy="465453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69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6113" y="165463"/>
            <a:ext cx="79496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Project Photon OS – Where Can It Run?</a:t>
            </a:r>
            <a:endParaRPr lang="en-US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60217859"/>
              </p:ext>
            </p:extLst>
          </p:nvPr>
        </p:nvGraphicFramePr>
        <p:xfrm>
          <a:off x="116112" y="976393"/>
          <a:ext cx="5556267" cy="528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369952485"/>
              </p:ext>
            </p:extLst>
          </p:nvPr>
        </p:nvGraphicFramePr>
        <p:xfrm>
          <a:off x="5863401" y="976393"/>
          <a:ext cx="6116789" cy="52859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2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0458DA2-CBAB-D749-83FA-BA1A74B4F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dgm id="{90458DA2-CBAB-D749-83FA-BA1A74B4F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D75798-4EC9-2E4B-BD11-CF72FA520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graphicEl>
                                              <a:dgm id="{2CD75798-4EC9-2E4B-BD11-CF72FA520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4AD3868-0707-8E46-8A70-26AC4DB53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dgm id="{44AD3868-0707-8E46-8A70-26AC4DB53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1F09DD-FCFC-874F-88C1-507EC9F75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graphicEl>
                                              <a:dgm id="{B51F09DD-FCFC-874F-88C1-507EC9F75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90458DA2-CBAB-D749-83FA-BA1A74B4F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dgm id="{90458DA2-CBAB-D749-83FA-BA1A74B4F5F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CD75798-4EC9-2E4B-BD11-CF72FA520C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>
                                            <p:graphicEl>
                                              <a:dgm id="{2CD75798-4EC9-2E4B-BD11-CF72FA520C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44AD3868-0707-8E46-8A70-26AC4DB534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graphicEl>
                                              <a:dgm id="{44AD3868-0707-8E46-8A70-26AC4DB534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51F09DD-FCFC-874F-88C1-507EC9F750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graphicEl>
                                              <a:dgm id="{B51F09DD-FCFC-874F-88C1-507EC9F750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070F26-6647-5E4F-B1DD-5B2F0BAA67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>
                                            <p:graphicEl>
                                              <a:dgm id="{A9070F26-6647-5E4F-B1DD-5B2F0BAA67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52082B7-389C-1240-B943-AD6D330C7B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graphicEl>
                                              <a:dgm id="{652082B7-389C-1240-B943-AD6D330C7B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10" grpId="0" uiExpand="1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538" y="185375"/>
            <a:ext cx="6270616" cy="3317966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vCenter</a:t>
            </a:r>
            <a:endParaRPr lang="en-US" sz="2400" dirty="0" smtClean="0"/>
          </a:p>
          <a:p>
            <a:r>
              <a:rPr lang="en-US" sz="2400" dirty="0" err="1" smtClean="0"/>
              <a:t>ESXi</a:t>
            </a:r>
            <a:endParaRPr lang="en-US" sz="2400" dirty="0" smtClean="0"/>
          </a:p>
          <a:p>
            <a:r>
              <a:rPr lang="en-US" sz="2400" dirty="0" smtClean="0"/>
              <a:t>Photon OS</a:t>
            </a:r>
          </a:p>
          <a:p>
            <a:r>
              <a:rPr lang="en-US" sz="2400" dirty="0" smtClean="0"/>
              <a:t>Bonneville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3125" y="379141"/>
            <a:ext cx="4340634" cy="3124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Photon Controller (open source)</a:t>
            </a:r>
          </a:p>
          <a:p>
            <a:r>
              <a:rPr lang="en-US" sz="2400" dirty="0" err="1" smtClean="0"/>
              <a:t>Microvisor</a:t>
            </a:r>
            <a:endParaRPr lang="en-US" sz="2400" dirty="0" smtClean="0"/>
          </a:p>
          <a:p>
            <a:r>
              <a:rPr lang="en-US" sz="2400" dirty="0" smtClean="0"/>
              <a:t>Photon OS</a:t>
            </a:r>
          </a:p>
          <a:p>
            <a:r>
              <a:rPr lang="en-US" sz="2400" dirty="0" smtClean="0"/>
              <a:t>Bonneville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4658" y="203953"/>
            <a:ext cx="4687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Unified Hybrid Platform</a:t>
            </a:r>
            <a:endParaRPr lang="en-US" sz="32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6599034" y="228623"/>
            <a:ext cx="3371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Photon Platform</a:t>
            </a:r>
            <a:endParaRPr lang="en-US" sz="3200" u="sng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512689786"/>
              </p:ext>
            </p:extLst>
          </p:nvPr>
        </p:nvGraphicFramePr>
        <p:xfrm>
          <a:off x="100567" y="3208149"/>
          <a:ext cx="5427481" cy="3322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644430566"/>
              </p:ext>
            </p:extLst>
          </p:nvPr>
        </p:nvGraphicFramePr>
        <p:xfrm>
          <a:off x="6599034" y="3208149"/>
          <a:ext cx="5427481" cy="3387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07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CA16C25-FB91-46FF-8560-D220F7651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graphicEl>
                                              <a:dgm id="{DCA16C25-FB91-46FF-8560-D220F76519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9DB42C0-D6C0-48C8-BE1C-EFEF00BD3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dgm id="{A9DB42C0-D6C0-48C8-BE1C-EFEF00BD39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2CDE954-1CD5-40E0-A042-9D557EAFD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graphicEl>
                                              <a:dgm id="{B2CDE954-1CD5-40E0-A042-9D557EAFD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133957D-5AA9-4DBB-8CDE-E42DF96B0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>
                                            <p:graphicEl>
                                              <a:dgm id="{A133957D-5AA9-4DBB-8CDE-E42DF96B07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336A2A7-7D64-49FE-9005-FC38345E0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">
                                            <p:graphicEl>
                                              <a:dgm id="{6336A2A7-7D64-49FE-9005-FC38345E0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8272C99-E33D-4D60-83A6-F02059D3A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graphicEl>
                                              <a:dgm id="{C8272C99-E33D-4D60-83A6-F02059D3A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6221F28-4724-466A-8956-3AEB543FF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>
                                            <p:graphicEl>
                                              <a:dgm id="{66221F28-4724-466A-8956-3AEB543FF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3A2CDA6-B18B-45B4-B75D-89A283D2C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graphicEl>
                                              <a:dgm id="{83A2CDA6-B18B-45B4-B75D-89A283D2C1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DCA16C25-FB91-46FF-8560-D220F76519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>
                                            <p:graphicEl>
                                              <a:dgm id="{DCA16C25-FB91-46FF-8560-D220F76519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9DB42C0-D6C0-48C8-BE1C-EFEF00BD3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">
                                            <p:graphicEl>
                                              <a:dgm id="{A9DB42C0-D6C0-48C8-BE1C-EFEF00BD39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B2CDE954-1CD5-40E0-A042-9D557EAFD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>
                                            <p:graphicEl>
                                              <a:dgm id="{B2CDE954-1CD5-40E0-A042-9D557EAFDB3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A133957D-5AA9-4DBB-8CDE-E42DF96B07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">
                                            <p:graphicEl>
                                              <a:dgm id="{A133957D-5AA9-4DBB-8CDE-E42DF96B07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336A2A7-7D64-49FE-9005-FC38345E04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>
                                            <p:graphicEl>
                                              <a:dgm id="{6336A2A7-7D64-49FE-9005-FC38345E04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272C99-E33D-4D60-83A6-F02059D3A9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">
                                            <p:graphicEl>
                                              <a:dgm id="{C8272C99-E33D-4D60-83A6-F02059D3A9A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66221F28-4724-466A-8956-3AEB543FF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">
                                            <p:graphicEl>
                                              <a:dgm id="{66221F28-4724-466A-8956-3AEB543FF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3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83A2CDA6-B18B-45B4-B75D-89A283D2C1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>
                                            <p:graphicEl>
                                              <a:dgm id="{83A2CDA6-B18B-45B4-B75D-89A283D2C1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uiExpand="1" build="p"/>
      <p:bldP spid="5" grpId="0"/>
      <p:bldP spid="6" grpId="0"/>
      <p:bldGraphic spid="9" grpId="0" uiExpand="1">
        <p:bldSub>
          <a:bldDgm/>
        </p:bldSub>
      </p:bldGraphic>
      <p:bldGraphic spid="10" grpId="0" uiExpand="1">
        <p:bldSub>
          <a:bldDgm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6" y="266393"/>
            <a:ext cx="11083636" cy="6226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6767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7451" y="4800433"/>
            <a:ext cx="27815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DEMO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295420" y="2325188"/>
            <a:ext cx="1169262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But first….</a:t>
            </a:r>
          </a:p>
          <a:p>
            <a:pPr lvl="1"/>
            <a:r>
              <a:rPr lang="en-US" sz="3200" dirty="0" smtClean="0"/>
              <a:t>March 31</a:t>
            </a:r>
            <a:r>
              <a:rPr lang="en-US" sz="3200" baseline="30000" dirty="0" smtClean="0"/>
              <a:t>st</a:t>
            </a:r>
            <a:r>
              <a:rPr lang="en-US" sz="3200" dirty="0" smtClean="0"/>
              <a:t> – XenAppBlog.com Virtual Expo Presentation</a:t>
            </a:r>
          </a:p>
          <a:p>
            <a:pPr lvl="1"/>
            <a:r>
              <a:rPr lang="en-US" sz="3200" dirty="0" smtClean="0"/>
              <a:t>“Microsoft Application Containers for Geeks”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27451" y="705635"/>
            <a:ext cx="21900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Q&amp;A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10608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3994" y="4204471"/>
            <a:ext cx="6050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Who’s heard about Project Photon OS?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5878286" y="1071154"/>
            <a:ext cx="59875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has used </a:t>
            </a:r>
            <a:r>
              <a:rPr lang="en-US" sz="2000" dirty="0"/>
              <a:t>s</a:t>
            </a:r>
            <a:r>
              <a:rPr lang="en-US" sz="2000" dirty="0" smtClean="0"/>
              <a:t>ome</a:t>
            </a:r>
            <a:r>
              <a:rPr lang="en-US" dirty="0" smtClean="0"/>
              <a:t> form of container technology?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41714" y="1811383"/>
            <a:ext cx="299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What is Docker?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459256" y="3553208"/>
            <a:ext cx="568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Why would you use containers?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6061165" y="5551119"/>
            <a:ext cx="5214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apps can run in containers?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91902" y="557475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manages containers? With What?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1452" y="5878286"/>
            <a:ext cx="3589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Where can containers be run?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99908" y="2251948"/>
            <a:ext cx="3259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What are </a:t>
            </a:r>
            <a:r>
              <a:rPr lang="en-US" sz="2000" dirty="0" err="1" smtClean="0"/>
              <a:t>MicroServices</a:t>
            </a:r>
            <a:r>
              <a:rPr lang="en-US" sz="2000" dirty="0" smtClean="0"/>
              <a:t>?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1835869" y="4807242"/>
            <a:ext cx="5984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Who’s heard about Project Bonneville?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64594" y="2682372"/>
            <a:ext cx="4392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Is it only about DevOps?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6264609" y="326643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What about Windows?</a:t>
            </a:r>
            <a:endParaRPr lang="en-US" sz="2400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8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782" y="563429"/>
            <a:ext cx="10951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1964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9782" y="1742043"/>
            <a:ext cx="1944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IBM CP-4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3698" y="3987921"/>
            <a:ext cx="3239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IBM System/360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9782" y="2800243"/>
            <a:ext cx="20233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IBM z/VM</a:t>
            </a:r>
          </a:p>
        </p:txBody>
      </p:sp>
      <p:pic>
        <p:nvPicPr>
          <p:cNvPr id="7" name="1960mainfram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23688" y="231112"/>
            <a:ext cx="8422752" cy="4737798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3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8296" y="258417"/>
            <a:ext cx="6218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+mj-lt"/>
              </a:rPr>
              <a:t>A (really) Brief History of Containers</a:t>
            </a:r>
            <a:endParaRPr lang="en-US" sz="2800" dirty="0">
              <a:latin typeface="+mj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10506764"/>
              </p:ext>
            </p:extLst>
          </p:nvPr>
        </p:nvGraphicFramePr>
        <p:xfrm>
          <a:off x="278296" y="781637"/>
          <a:ext cx="12120348" cy="5423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B9A65BF-A72B-48E1-A682-2692A73958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EB9A65BF-A72B-48E1-A682-2692A73958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545AF2-0BFC-4AD7-A1CB-67335E36F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D4545AF2-0BFC-4AD7-A1CB-67335E36F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B539A12-5335-4EB3-897F-E1F4CB5EB0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graphicEl>
                                              <a:dgm id="{9B539A12-5335-4EB3-897F-E1F4CB5EB0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58A61F7-24FD-47AB-814B-A70FE30125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C58A61F7-24FD-47AB-814B-A70FE30125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1004F2-9B95-4845-8C1C-65594B8A55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graphicEl>
                                              <a:dgm id="{E71004F2-9B95-4845-8C1C-65594B8A55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DB8D5B-BA77-481F-ADBB-129DAED22B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graphicEl>
                                              <a:dgm id="{C1DB8D5B-BA77-481F-ADBB-129DAED22B2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F7FE8CD-D3AA-4E96-93B7-C6873C581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graphicEl>
                                              <a:dgm id="{5F7FE8CD-D3AA-4E96-93B7-C6873C581A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DEF943-B731-4B9B-B06D-BC14044C2A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3FDEF943-B731-4B9B-B06D-BC14044C2A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B6C6C15-8428-420A-B04E-DF2D7209AB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graphicEl>
                                              <a:dgm id="{1B6C6C15-8428-420A-B04E-DF2D7209ABF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12E929-8879-4E0A-9274-074792B42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graphicEl>
                                              <a:dgm id="{0A12E929-8879-4E0A-9274-074792B4292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4803AA-FFE3-47DF-8B1F-1975C816D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3D4803AA-FFE3-47DF-8B1F-1975C816D9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52303D7-6954-4C6A-82CF-CFF8742B6C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>
                                            <p:graphicEl>
                                              <a:dgm id="{F52303D7-6954-4C6A-82CF-CFF8742B6C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C004C0-28D9-42D2-B10F-E69C324726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06C004C0-28D9-42D2-B10F-E69C324726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2E203E-4C26-4B16-97F9-A9D54A2202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graphicEl>
                                              <a:dgm id="{C12E203E-4C26-4B16-97F9-A9D54A2202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76C77-B071-4AE9-8D1F-D48E3C27DF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FE976C77-B071-4AE9-8D1F-D48E3C27DF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EEEFFB-9822-4185-8439-FCD60126FA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">
                                            <p:graphicEl>
                                              <a:dgm id="{13EEEFFB-9822-4185-8439-FCD60126FA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FD05B8-89C4-40E4-A10A-B9B9A503897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74FD05B8-89C4-40E4-A10A-B9B9A503897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6A28D2D-CC89-4167-AFF7-B25088C51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">
                                            <p:graphicEl>
                                              <a:dgm id="{C6A28D2D-CC89-4167-AFF7-B25088C51F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9997FDC-8412-4FB8-A13C-E942C8FDC6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>
                                            <p:graphicEl>
                                              <a:dgm id="{D9997FDC-8412-4FB8-A13C-E942C8FDC6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108A98-61E0-431B-8A42-E74F13FAF6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">
                                            <p:graphicEl>
                                              <a:dgm id="{68108A98-61E0-431B-8A42-E74F13FAF6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701D47-CDA7-4637-961B-E43E953EA3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">
                                            <p:graphicEl>
                                              <a:dgm id="{A0701D47-CDA7-4637-961B-E43E953EA3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E9DDF6-E8D3-4FA5-BA8C-A00C1D5AE0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graphicEl>
                                              <a:dgm id="{79E9DDF6-E8D3-4FA5-BA8C-A00C1D5AE0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44E3B6-FBF4-4257-85A2-9467D62A89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">
                                            <p:graphicEl>
                                              <a:dgm id="{E744E3B6-FBF4-4257-85A2-9467D62A89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1ADC2BD-4443-4472-92B7-B22E996010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">
                                            <p:graphicEl>
                                              <a:dgm id="{B1ADC2BD-4443-4472-92B7-B22E996010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A01543-7202-479D-8B60-7CB2520CDF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5">
                                            <p:graphicEl>
                                              <a:dgm id="{B7A01543-7202-479D-8B60-7CB2520CDF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3D1971B-90BD-478C-9CB5-71C7F42C36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">
                                            <p:graphicEl>
                                              <a:dgm id="{93D1971B-90BD-478C-9CB5-71C7F42C36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CD697B5-D0EB-4E4D-BB98-86A8177E01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">
                                            <p:graphicEl>
                                              <a:dgm id="{9CD697B5-D0EB-4E4D-BB98-86A8177E01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C930D29-73E7-420A-9F58-F3BF578A6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">
                                            <p:graphicEl>
                                              <a:dgm id="{DC930D29-73E7-420A-9F58-F3BF578A6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7EEF49-0B08-4C48-85F6-8D140C70E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">
                                            <p:graphicEl>
                                              <a:dgm id="{B87EEF49-0B08-4C48-85F6-8D140C70E2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93BE72-8659-4EDF-B4CE-B2F583B337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">
                                            <p:graphicEl>
                                              <a:dgm id="{5393BE72-8659-4EDF-B4CE-B2F583B337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C24D997-3AFB-49C3-88D5-C5F3AD2A21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">
                                            <p:graphicEl>
                                              <a:dgm id="{BC24D997-3AFB-49C3-88D5-C5F3AD2A21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0741D6-D12C-4DBD-A70E-6676440069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">
                                            <p:graphicEl>
                                              <a:dgm id="{EF0741D6-D12C-4DBD-A70E-6676440069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CA3B8F-5C8B-47B8-B6B0-DCF788378D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">
                                            <p:graphicEl>
                                              <a:dgm id="{13CA3B8F-5C8B-47B8-B6B0-DCF788378D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51FA9B-4089-415F-8E90-B280393EA8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">
                                            <p:graphicEl>
                                              <a:dgm id="{8C51FA9B-4089-415F-8E90-B280393EA8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B23953B-5FB1-45B4-96CA-59E602E7A4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">
                                            <p:graphicEl>
                                              <a:dgm id="{AB23953B-5FB1-45B4-96CA-59E602E7A4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DB7DC7-427F-4FA2-9143-6A1FE4373E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">
                                            <p:graphicEl>
                                              <a:dgm id="{76DB7DC7-427F-4FA2-9143-6A1FE4373E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4AA96DF-5977-4E6F-86DA-3A8C1FC1E9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>
                                            <p:graphicEl>
                                              <a:dgm id="{44AA96DF-5977-4E6F-86DA-3A8C1FC1E9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42250F-EA54-41E0-AE9C-C16D76A4E3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">
                                            <p:graphicEl>
                                              <a:dgm id="{0442250F-EA54-41E0-AE9C-C16D76A4E3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35ED11-A6D7-4385-8AE3-3798F502B4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5">
                                            <p:graphicEl>
                                              <a:dgm id="{3A35ED11-A6D7-4385-8AE3-3798F502B4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7D66F-B55D-43A8-AF28-A3D73BAEAA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">
                                            <p:graphicEl>
                                              <a:dgm id="{6A07D66F-B55D-43A8-AF28-A3D73BAEAA5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802A700-40C5-4E92-8340-D070EC011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">
                                            <p:graphicEl>
                                              <a:dgm id="{3802A700-40C5-4E92-8340-D070EC011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57BD3D5-7A43-48A0-B085-D50D0698BD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5">
                                            <p:graphicEl>
                                              <a:dgm id="{E57BD3D5-7A43-48A0-B085-D50D0698BD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566E9-A862-441A-B8C2-2F8ED884B9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">
                                            <p:graphicEl>
                                              <a:dgm id="{B09566E9-A862-441A-B8C2-2F8ED884B9B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800" y="0"/>
            <a:ext cx="5770165" cy="72157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/>
                </a:solidFill>
              </a:rPr>
              <a:t>What are containers?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05" b="94624" l="600" r="95800">
                        <a14:foregroundMark x1="10000" y1="26452" x2="10000" y2="26452"/>
                        <a14:foregroundMark x1="600" y1="16989" x2="600" y2="169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96" y="1825242"/>
            <a:ext cx="4779569" cy="4445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800" y="3198630"/>
            <a:ext cx="4955157" cy="18288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Containers</a:t>
            </a:r>
            <a:r>
              <a:rPr lang="en-US" sz="3200" dirty="0"/>
              <a:t> are Operating System-level Virtualization</a:t>
            </a:r>
            <a:r>
              <a:rPr lang="en-US" sz="3200" dirty="0" smtClean="0"/>
              <a:t>. </a:t>
            </a:r>
          </a:p>
          <a:p>
            <a:r>
              <a:rPr lang="en-US" sz="3200" dirty="0" smtClean="0">
                <a:solidFill>
                  <a:srgbClr val="FF0000"/>
                </a:solidFill>
              </a:rPr>
              <a:t>Containers</a:t>
            </a:r>
            <a:r>
              <a:rPr lang="en-US" sz="3200" dirty="0" smtClean="0"/>
              <a:t> </a:t>
            </a:r>
            <a:r>
              <a:rPr lang="en-US" sz="3200" dirty="0"/>
              <a:t>encapsulate applications into individual isolated environments on a shared operating system with their own processes, network, binaries, and libraries.</a:t>
            </a:r>
          </a:p>
          <a:p>
            <a:endParaRPr lang="en-US" sz="3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1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9722" y="181082"/>
            <a:ext cx="9296398" cy="2743199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It’s about the applications.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129209" y="2924281"/>
            <a:ext cx="938430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Containers: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Are not just for DevOps anymore!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“Throw-away”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Deploy really, really, really fast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Are simple to complex to build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Are extremely compact &amp; lightweight = very high density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Portable. Well, </a:t>
            </a:r>
            <a:r>
              <a:rPr lang="en-US" sz="2400" dirty="0" err="1" smtClean="0"/>
              <a:t>kinda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Have an “Open” Standard. Well, </a:t>
            </a:r>
            <a:r>
              <a:rPr lang="en-US" sz="2400" dirty="0" err="1" smtClean="0"/>
              <a:t>kinda</a:t>
            </a:r>
            <a:r>
              <a:rPr lang="en-US" sz="2400" dirty="0" smtClean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Management is simple, but mostly CLI for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Have a massive </a:t>
            </a:r>
            <a:r>
              <a:rPr lang="en-US" sz="2400" dirty="0" err="1" smtClean="0"/>
              <a:t>EcoSystem</a:t>
            </a:r>
            <a:r>
              <a:rPr lang="en-US" sz="2400" dirty="0" smtClean="0"/>
              <a:t> – like really, really big.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86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93" y="269821"/>
            <a:ext cx="5334001" cy="663315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What is </a:t>
            </a:r>
            <a:r>
              <a:rPr lang="en-US" dirty="0" err="1" smtClean="0">
                <a:solidFill>
                  <a:schemeClr val="tx1"/>
                </a:solidFill>
              </a:rPr>
              <a:t>docker</a:t>
            </a:r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6775" y="1398972"/>
            <a:ext cx="6293710" cy="182880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Docker</a:t>
            </a:r>
            <a:r>
              <a:rPr lang="en-US" sz="2800" dirty="0"/>
              <a:t> is an open platform container technology. It is a management</a:t>
            </a:r>
            <a:r>
              <a:rPr lang="en-US" sz="2800" dirty="0" smtClean="0"/>
              <a:t>, </a:t>
            </a:r>
            <a:r>
              <a:rPr lang="en-US" sz="2800" dirty="0" err="1" smtClean="0"/>
              <a:t>api</a:t>
            </a:r>
            <a:r>
              <a:rPr lang="en-US" sz="2800" dirty="0" smtClean="0"/>
              <a:t>, </a:t>
            </a:r>
            <a:r>
              <a:rPr lang="en-US" sz="2800" dirty="0"/>
              <a:t>host, and packaging platform for containers.</a:t>
            </a:r>
          </a:p>
          <a:p>
            <a:endParaRPr lang="en-US" sz="28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485" y="2926830"/>
            <a:ext cx="5047216" cy="35104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3"/>
          <p:cNvSpPr txBox="1">
            <a:spLocks/>
          </p:cNvSpPr>
          <p:nvPr/>
        </p:nvSpPr>
        <p:spPr>
          <a:xfrm>
            <a:off x="586775" y="3611386"/>
            <a:ext cx="629371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8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2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10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Arial"/>
              <a:buNone/>
              <a:defRPr sz="900" kern="1200" cap="small">
                <a:solidFill>
                  <a:schemeClr val="tx1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rgbClr val="FF0000"/>
                </a:solidFill>
              </a:rPr>
              <a:t>Docker</a:t>
            </a:r>
            <a:r>
              <a:rPr lang="en-US" sz="2800" dirty="0" smtClean="0"/>
              <a:t> has a huge ecosystem of applications &amp; services that allow for growth, scale, resiliency, and redundancy.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86775" y="6037149"/>
            <a:ext cx="5317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NOT THE ONLY GAME IN TOWN ANYMORE</a:t>
            </a:r>
            <a:endParaRPr lang="en-US" sz="20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09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005" y="252549"/>
            <a:ext cx="4963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Hypervisor Architectures</a:t>
            </a:r>
            <a:endParaRPr lang="en-US" sz="3200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43771666"/>
              </p:ext>
            </p:extLst>
          </p:nvPr>
        </p:nvGraphicFramePr>
        <p:xfrm>
          <a:off x="420914" y="1027612"/>
          <a:ext cx="4743269" cy="3874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507971231"/>
              </p:ext>
            </p:extLst>
          </p:nvPr>
        </p:nvGraphicFramePr>
        <p:xfrm>
          <a:off x="6303555" y="1027612"/>
          <a:ext cx="4743269" cy="38741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428206" y="5477691"/>
            <a:ext cx="210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Type 1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7620252" y="5477691"/>
            <a:ext cx="21098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Type 2</a:t>
            </a:r>
            <a:endParaRPr lang="en-US" sz="4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2/2016 WI VMUG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8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4" grpId="0">
        <p:bldAsOne/>
      </p:bldGraphic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5AD0B8"/>
      </a:accent1>
      <a:accent2>
        <a:srgbClr val="47BB7E"/>
      </a:accent2>
      <a:accent3>
        <a:srgbClr val="96CD4B"/>
      </a:accent3>
      <a:accent4>
        <a:srgbClr val="61C7DD"/>
      </a:accent4>
      <a:accent5>
        <a:srgbClr val="2495CF"/>
      </a:accent5>
      <a:accent6>
        <a:srgbClr val="5A74D1"/>
      </a:accent6>
      <a:hlink>
        <a:srgbClr val="72CEBB"/>
      </a:hlink>
      <a:folHlink>
        <a:srgbClr val="98E6D6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0F262FD6-3409-4039-A531-64BD4D2F99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635</TotalTime>
  <Words>908</Words>
  <Application>Microsoft Office PowerPoint</Application>
  <PresentationFormat>Widescreen</PresentationFormat>
  <Paragraphs>232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Century Gothic</vt:lpstr>
      <vt:lpstr>Mesh</vt:lpstr>
      <vt:lpstr>Containers 101.1</vt:lpstr>
      <vt:lpstr>Mike Nelson</vt:lpstr>
      <vt:lpstr>PowerPoint Presentation</vt:lpstr>
      <vt:lpstr>PowerPoint Presentation</vt:lpstr>
      <vt:lpstr>PowerPoint Presentation</vt:lpstr>
      <vt:lpstr>What are containers?</vt:lpstr>
      <vt:lpstr>It’s about the applications.</vt:lpstr>
      <vt:lpstr>What is docker?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Containers 101.1</dc:title>
  <dc:creator>Mike Nelson</dc:creator>
  <cp:lastModifiedBy>Student</cp:lastModifiedBy>
  <cp:revision>95</cp:revision>
  <dcterms:created xsi:type="dcterms:W3CDTF">2016-01-26T17:39:58Z</dcterms:created>
  <dcterms:modified xsi:type="dcterms:W3CDTF">2016-02-24T18:21:59Z</dcterms:modified>
</cp:coreProperties>
</file>